
<file path=[Content_Types].xml><?xml version="1.0" encoding="utf-8"?>
<Types xmlns="http://schemas.openxmlformats.org/package/2006/content-types">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81" r:id="rId5"/>
  </p:sldMasterIdLst>
  <p:notesMasterIdLst>
    <p:notesMasterId r:id="rId13"/>
  </p:notesMasterIdLst>
  <p:sldIdLst>
    <p:sldId id="258" r:id="rId6"/>
    <p:sldId id="400" r:id="rId7"/>
    <p:sldId id="412" r:id="rId8"/>
    <p:sldId id="394" r:id="rId9"/>
    <p:sldId id="405" r:id="rId10"/>
    <p:sldId id="411" r:id="rId11"/>
    <p:sldId id="306" r:id="rId12"/>
  </p:sldIdLst>
  <p:sldSz cx="12192000" cy="6858000"/>
  <p:notesSz cx="6858000" cy="9144000"/>
  <p:embeddedFontLst>
    <p:embeddedFont>
      <p:font typeface="Abadi Extra Light" panose="020B0204020104020204" pitchFamily="34" charset="0"/>
      <p:regular r:id="rId14"/>
    </p:embeddedFont>
    <p:embeddedFont>
      <p:font typeface="Calibri" panose="020F0502020204030204" pitchFamily="34" charset="0"/>
      <p:regular r:id="rId15"/>
      <p:bold r:id="rId16"/>
      <p:italic r:id="rId17"/>
      <p:boldItalic r:id="rId18"/>
    </p:embeddedFont>
    <p:embeddedFont>
      <p:font typeface="Franklin Gothic Book" panose="020B0503020102020204" pitchFamily="34" charset="0"/>
      <p:regular r:id="rId19"/>
      <p:italic r:id="rId20"/>
    </p:embeddedFont>
    <p:embeddedFont>
      <p:font typeface="Franklin Gothic Medium" panose="020B0603020102020204" pitchFamily="34" charset="0"/>
      <p:regular r:id="rId21"/>
      <p:italic r:id="rId22"/>
    </p:embeddedFont>
    <p:embeddedFont>
      <p:font typeface="Roboto" panose="02000000000000000000" pitchFamily="2" charset="0"/>
      <p:regular r:id="rId23"/>
      <p:bold r:id="rId24"/>
      <p:italic r:id="rId25"/>
      <p:boldItalic r:id="rId26"/>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ørfjord" initials="LS" lastIdx="2" clrIdx="0">
    <p:extLst>
      <p:ext uri="{19B8F6BF-5375-455C-9EA6-DF929625EA0E}">
        <p15:presenceInfo xmlns:p15="http://schemas.microsoft.com/office/powerpoint/2012/main" userId="S-1-5-21-1060284298-1532298954-725345543-22008" providerId="AD"/>
      </p:ext>
    </p:extLst>
  </p:cmAuthor>
  <p:cmAuthor id="2" name="Bente Tronrud" initials="BT" lastIdx="2" clrIdx="1">
    <p:extLst>
      <p:ext uri="{19B8F6BF-5375-455C-9EA6-DF929625EA0E}">
        <p15:presenceInfo xmlns:p15="http://schemas.microsoft.com/office/powerpoint/2012/main" userId="S::Bente.Tronrud@udir.no::ac9c64e8-07ee-430f-b074-9cf89b122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5D8"/>
    <a:srgbClr val="E8C3B4"/>
    <a:srgbClr val="D0D0D0"/>
    <a:srgbClr val="CFCFCF"/>
    <a:srgbClr val="D2D2D2"/>
    <a:srgbClr val="CDCDCD"/>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7" d="100"/>
          <a:sy n="67" d="100"/>
        </p:scale>
        <p:origin x="620" y="44"/>
      </p:cViewPr>
      <p:guideLst>
        <p:guide orient="horz" pos="2183"/>
        <p:guide pos="3840"/>
      </p:guideLst>
    </p:cSldViewPr>
  </p:slideViewPr>
  <p:notesTextViewPr>
    <p:cViewPr>
      <p:scale>
        <a:sx n="1" d="1"/>
        <a:sy n="1" d="1"/>
      </p:scale>
      <p:origin x="0" y="0"/>
    </p:cViewPr>
  </p:notesTextViewPr>
  <p:notesViewPr>
    <p:cSldViewPr snapToGrid="0">
      <p:cViewPr>
        <p:scale>
          <a:sx n="140" d="100"/>
          <a:sy n="140" d="100"/>
        </p:scale>
        <p:origin x="2694" y="-7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7F4E8-9EDE-43AB-A448-22DCDE2DD0BA}" type="datetimeFigureOut">
              <a:rPr lang="nb-NO" smtClean="0"/>
              <a:t>10.11.2021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0F360-80E4-4DE1-9208-77A46571307D}" type="slidenum">
              <a:rPr lang="nb-NO" smtClean="0"/>
              <a:t>‹#›</a:t>
            </a:fld>
            <a:endParaRPr lang="nb-NO"/>
          </a:p>
        </p:txBody>
      </p:sp>
    </p:spTree>
    <p:extLst>
      <p:ext uri="{BB962C8B-B14F-4D97-AF65-F5344CB8AC3E}">
        <p14:creationId xmlns:p14="http://schemas.microsoft.com/office/powerpoint/2010/main" val="173468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spcAft>
                <a:spcPts val="800"/>
              </a:spcAft>
              <a:buFont typeface="Wingdings" panose="05000000000000000000" pitchFamily="2" charset="2"/>
              <a:buNone/>
            </a:pPr>
            <a:r>
              <a:rPr lang="nb-NO" sz="1200" dirty="0">
                <a:effectLst/>
                <a:latin typeface="Roboto" panose="02000000000000000000" pitchFamily="2" charset="0"/>
                <a:ea typeface="Calibri" panose="020F0502020204030204" pitchFamily="34" charset="0"/>
                <a:cs typeface="Times New Roman" panose="02020603050405020304" pitchFamily="18" charset="0"/>
              </a:rPr>
              <a:t>Jeg skal nå forsøke å gi dere et kort innblikk i sekretariatets rolle i arbeidet med de faglige rådene.</a:t>
            </a:r>
          </a:p>
          <a:p>
            <a:pPr marL="0" lvl="0" indent="0">
              <a:lnSpc>
                <a:spcPct val="107000"/>
              </a:lnSpc>
              <a:spcAft>
                <a:spcPts val="800"/>
              </a:spcAft>
              <a:buFont typeface="Wingdings" panose="05000000000000000000" pitchFamily="2" charset="2"/>
              <a:buNone/>
            </a:pPr>
            <a:endParaRPr lang="nb-NO" sz="1200" dirty="0">
              <a:effectLst/>
              <a:latin typeface="Roboto" panose="02000000000000000000" pitchFamily="2" charset="0"/>
              <a:ea typeface="Calibri" panose="020F0502020204030204" pitchFamily="34" charset="0"/>
              <a:cs typeface="Times New Roman" panose="02020603050405020304" pitchFamily="18" charset="0"/>
            </a:endParaRPr>
          </a:p>
          <a:p>
            <a:pPr marL="0" lvl="0" indent="0">
              <a:lnSpc>
                <a:spcPct val="107000"/>
              </a:lnSpc>
              <a:spcAft>
                <a:spcPts val="800"/>
              </a:spcAft>
              <a:buFont typeface="Wingdings" panose="05000000000000000000" pitchFamily="2" charset="2"/>
              <a:buNone/>
            </a:pPr>
            <a:r>
              <a:rPr lang="nb-NO" sz="1200" dirty="0">
                <a:effectLst/>
                <a:latin typeface="Roboto" panose="02000000000000000000" pitchFamily="2" charset="0"/>
                <a:ea typeface="Calibri" panose="020F0502020204030204" pitchFamily="34" charset="0"/>
                <a:cs typeface="Times New Roman" panose="02020603050405020304" pitchFamily="18" charset="0"/>
              </a:rPr>
              <a:t>Trepartssamarbeidet (staten, arbeidsgiver- og arbeidstagerorganisasjonene) er bærebjelken i utvikling av Fag- og yrkesopplæringen</a:t>
            </a:r>
          </a:p>
          <a:p>
            <a:pPr marL="0" lvl="0" indent="0">
              <a:lnSpc>
                <a:spcPct val="107000"/>
              </a:lnSpc>
              <a:spcAft>
                <a:spcPts val="800"/>
              </a:spcAft>
              <a:buFont typeface="Wingdings" panose="05000000000000000000" pitchFamily="2" charset="2"/>
              <a:buNone/>
            </a:pPr>
            <a:r>
              <a:rPr lang="nb-NO" sz="1200" dirty="0">
                <a:effectLst/>
                <a:latin typeface="Roboto" panose="02000000000000000000" pitchFamily="2" charset="0"/>
                <a:ea typeface="Calibri" panose="020F0502020204030204" pitchFamily="34" charset="0"/>
                <a:cs typeface="Times New Roman" panose="02020603050405020304" pitchFamily="18" charset="0"/>
              </a:rPr>
              <a:t>Tidligere erfaringer fra blant annet arbeide med ny tilbudsstruktur og nye læreplaner viser hvor viktig trepartssamarbeidet er. Godt samarbeid bidrar til god kvalitet!  </a:t>
            </a:r>
          </a:p>
          <a:p>
            <a:pPr marL="285750" marR="0" lvl="0" indent="-285750" algn="l" defTabSz="914400" rtl="0" eaLnBrk="1" fontAlgn="base" latinLnBrk="0" hangingPunct="1">
              <a:lnSpc>
                <a:spcPct val="100000"/>
              </a:lnSpc>
              <a:spcBef>
                <a:spcPts val="0"/>
              </a:spcBef>
              <a:spcAft>
                <a:spcPts val="0"/>
              </a:spcAft>
              <a:buClrTx/>
              <a:buSzTx/>
              <a:buFontTx/>
              <a:buChar char="-"/>
              <a:tabLst/>
              <a:defRPr/>
            </a:pPr>
            <a:endParaRPr kumimoji="0" lang="nb-NO"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Roboto"/>
                <a:ea typeface="Roboto"/>
                <a:cs typeface="+mn-cs"/>
              </a:rPr>
              <a:t>Sekretariatets rolle (Hent fra OT. </a:t>
            </a:r>
            <a:r>
              <a:rPr kumimoji="0" lang="nb-NO" sz="1200" b="0" i="0" u="none" strike="noStrike" kern="1200" cap="none" spc="0" normalizeH="0" baseline="0" noProof="0" dirty="0" err="1">
                <a:ln>
                  <a:noFill/>
                </a:ln>
                <a:solidFill>
                  <a:srgbClr val="000000"/>
                </a:solidFill>
                <a:effectLst/>
                <a:uLnTx/>
                <a:uFillTx/>
                <a:latin typeface="Roboto"/>
                <a:ea typeface="Roboto"/>
                <a:cs typeface="+mn-cs"/>
              </a:rPr>
              <a:t>Prop</a:t>
            </a:r>
            <a:r>
              <a:rPr kumimoji="0" lang="nb-NO" sz="1200" b="0" i="0" u="none" strike="noStrike" kern="1200" cap="none" spc="0" normalizeH="0" baseline="0" noProof="0" dirty="0">
                <a:ln>
                  <a:noFill/>
                </a:ln>
                <a:solidFill>
                  <a:srgbClr val="000000"/>
                </a:solidFill>
                <a:effectLst/>
                <a:uLnTx/>
                <a:uFillTx/>
                <a:latin typeface="Roboto"/>
                <a:ea typeface="Roboto"/>
                <a:cs typeface="+mn-cs"/>
              </a:rPr>
              <a:t>. 55 2003 – 2004))</a:t>
            </a:r>
            <a:endParaRPr kumimoji="0" lang="nb-NO" sz="1200" b="0" i="0" u="none" strike="noStrike" kern="1200" cap="none" spc="0" normalizeH="0" baseline="0" noProof="0" dirty="0">
              <a:ln>
                <a:noFill/>
              </a:ln>
              <a:solidFill>
                <a:srgbClr val="000000"/>
              </a:solidFill>
              <a:effectLst/>
              <a:uLnTx/>
              <a:uFillTx/>
              <a:latin typeface="Roboto" panose="02000000000000000000" pitchFamily="2" charset="0"/>
              <a:ea typeface="Roboto"/>
              <a:cs typeface="+mn-cs"/>
            </a:endParaRPr>
          </a:p>
          <a:p>
            <a:pPr marL="0" lvl="0" indent="0">
              <a:lnSpc>
                <a:spcPct val="107000"/>
              </a:lnSpc>
              <a:spcAft>
                <a:spcPts val="800"/>
              </a:spcAft>
              <a:buFont typeface="Wingdings" panose="05000000000000000000" pitchFamily="2" charset="2"/>
              <a:buNone/>
            </a:pPr>
            <a:r>
              <a:rPr lang="nn-NO" sz="1200" b="0" i="0" u="none" strike="noStrike" baseline="0" dirty="0">
                <a:solidFill>
                  <a:srgbClr val="000000"/>
                </a:solidFill>
                <a:latin typeface="ICOKJ F+ Century Old Style"/>
              </a:rPr>
              <a:t>Stortinget tilrår å leggje sekretariatet til Utdanningsdirektoratet, fordi samarbeidsorganet og dei faglege råda da vil ha direkte tilgjenge til det faglege miljøet som handterer fleirtalet av dei sakene råda skal behandle. Når sekretariatsfunksjonen er plassert i direktoratet, vil råda ikkje berre ha tilgjenge til den samla kompetansen der; dei vil også ha tilgang til all den informasjon som blir utearbeidet i eller kommer til direktoratet. </a:t>
            </a:r>
            <a:endParaRPr lang="nb-NO" dirty="0"/>
          </a:p>
        </p:txBody>
      </p:sp>
      <p:sp>
        <p:nvSpPr>
          <p:cNvPr id="4" name="Plassholder for lysbildenummer 3"/>
          <p:cNvSpPr>
            <a:spLocks noGrp="1"/>
          </p:cNvSpPr>
          <p:nvPr>
            <p:ph type="sldNum" sz="quarter" idx="5"/>
          </p:nvPr>
        </p:nvSpPr>
        <p:spPr/>
        <p:txBody>
          <a:bodyPr/>
          <a:lstStyle/>
          <a:p>
            <a:fld id="{05D0F360-80E4-4DE1-9208-77A46571307D}" type="slidenum">
              <a:rPr lang="nb-NO" smtClean="0"/>
              <a:t>1</a:t>
            </a:fld>
            <a:endParaRPr lang="nb-NO"/>
          </a:p>
        </p:txBody>
      </p:sp>
    </p:spTree>
    <p:extLst>
      <p:ext uri="{BB962C8B-B14F-4D97-AF65-F5344CB8AC3E}">
        <p14:creationId xmlns:p14="http://schemas.microsoft.com/office/powerpoint/2010/main" val="205590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5D0F360-80E4-4DE1-9208-77A46571307D}" type="slidenum">
              <a:rPr lang="nb-NO" smtClean="0"/>
              <a:t>2</a:t>
            </a:fld>
            <a:endParaRPr lang="nb-NO"/>
          </a:p>
        </p:txBody>
      </p:sp>
    </p:spTree>
    <p:extLst>
      <p:ext uri="{BB962C8B-B14F-4D97-AF65-F5344CB8AC3E}">
        <p14:creationId xmlns:p14="http://schemas.microsoft.com/office/powerpoint/2010/main" val="244881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rtl="0" fontAlgn="base">
              <a:buFontTx/>
              <a:buNone/>
            </a:pPr>
            <a:r>
              <a:rPr lang="nb-NO" sz="1200" b="0" i="0" dirty="0">
                <a:solidFill>
                  <a:srgbClr val="000000"/>
                </a:solidFill>
                <a:effectLst/>
                <a:latin typeface="Roboto" panose="02000000000000000000" pitchFamily="2" charset="0"/>
              </a:rPr>
              <a:t>Trepartssamarbeidet (</a:t>
            </a:r>
            <a:r>
              <a:rPr lang="nb-NO" b="0" i="0" dirty="0">
                <a:solidFill>
                  <a:srgbClr val="202124"/>
                </a:solidFill>
                <a:effectLst/>
                <a:latin typeface="arial" panose="020B0604020202020204" pitchFamily="34" charset="0"/>
              </a:rPr>
              <a:t>samarbeid mellom organisasjoner som representerer arbeidsgivere og arbeidstakere (partene) og staten.</a:t>
            </a:r>
            <a:endParaRPr lang="nb-NO" sz="1200" b="0" i="0" dirty="0">
              <a:solidFill>
                <a:srgbClr val="000000"/>
              </a:solidFill>
              <a:effectLst/>
              <a:latin typeface="Roboto" panose="02000000000000000000" pitchFamily="2" charset="0"/>
            </a:endParaRPr>
          </a:p>
          <a:p>
            <a:pPr marL="171450" indent="-171450" algn="l" rtl="0" fontAlgn="base">
              <a:buFontTx/>
              <a:buChar char="-"/>
            </a:pPr>
            <a:r>
              <a:rPr lang="nb-NO" sz="1200" b="0" i="0" dirty="0">
                <a:solidFill>
                  <a:srgbClr val="000000"/>
                </a:solidFill>
                <a:effectLst/>
                <a:latin typeface="Roboto" panose="02000000000000000000" pitchFamily="2" charset="0"/>
              </a:rPr>
              <a:t>Arbeidslivets organisasjoner og myndighetene skal sammen komme frem til gode løsninger. Det offentlige utdanningssystemet i Norge og partene i arbeidslivet har lange tradisjoner for å samarbeide. </a:t>
            </a:r>
          </a:p>
          <a:p>
            <a:pPr marL="171450" indent="-171450" algn="l" rtl="0" fontAlgn="base">
              <a:buFontTx/>
              <a:buChar char="-"/>
            </a:pPr>
            <a:endParaRPr lang="nb-NO" sz="1200" b="0" i="0">
              <a:solidFill>
                <a:srgbClr val="000000"/>
              </a:solidFill>
              <a:effectLst/>
              <a:latin typeface="Roboto" panose="02000000000000000000" pitchFamily="2" charset="0"/>
            </a:endParaRPr>
          </a:p>
          <a:p>
            <a:pPr marL="171450" indent="-171450" algn="l" rtl="0" fontAlgn="base">
              <a:buFontTx/>
              <a:buChar char="-"/>
            </a:pPr>
            <a:r>
              <a:rPr lang="nb-NO" b="1" i="0">
                <a:solidFill>
                  <a:srgbClr val="303030"/>
                </a:solidFill>
                <a:effectLst/>
                <a:latin typeface="Roboto" panose="02000000000000000000" pitchFamily="2" charset="0"/>
              </a:rPr>
              <a:t>Hvilken </a:t>
            </a:r>
            <a:r>
              <a:rPr lang="nb-NO" b="1" i="0" dirty="0">
                <a:solidFill>
                  <a:srgbClr val="303030"/>
                </a:solidFill>
                <a:effectLst/>
                <a:latin typeface="Roboto" panose="02000000000000000000" pitchFamily="2" charset="0"/>
              </a:rPr>
              <a:t>rolle har vi som sekretariat?</a:t>
            </a:r>
            <a:br>
              <a:rPr lang="nb-NO" dirty="0"/>
            </a:br>
            <a:r>
              <a:rPr lang="nb-NO" b="0" i="0" dirty="0">
                <a:solidFill>
                  <a:srgbClr val="303030"/>
                </a:solidFill>
                <a:effectLst/>
                <a:latin typeface="Roboto" panose="02000000000000000000" pitchFamily="2" charset="0"/>
              </a:rPr>
              <a:t>Sekretariatet i Udir er bindeledd mellom Utdanningsdirektoratet og rådene. ​​​Sekretariat skal legge til rette for forutsigbare og gode saksbehandlingsprosesser som bidrar til at myndighetene får gode råd tilbake.</a:t>
            </a:r>
            <a:endParaRPr lang="nb-NO" sz="1200" b="0" i="0" dirty="0">
              <a:solidFill>
                <a:srgbClr val="000000"/>
              </a:solidFill>
              <a:effectLst/>
              <a:latin typeface="Roboto" panose="02000000000000000000" pitchFamily="2" charset="0"/>
            </a:endParaRPr>
          </a:p>
          <a:p>
            <a:pPr marL="171450" indent="-171450" algn="l" rtl="0" fontAlgn="base">
              <a:buFontTx/>
              <a:buChar char="-"/>
            </a:pPr>
            <a:endParaRPr lang="nb-NO" sz="1200" b="0" i="0" dirty="0">
              <a:solidFill>
                <a:srgbClr val="000000"/>
              </a:solidFill>
              <a:effectLst/>
              <a:latin typeface="Roboto" panose="02000000000000000000" pitchFamily="2" charset="0"/>
            </a:endParaRPr>
          </a:p>
          <a:p>
            <a:pPr marL="285750" indent="-285750" algn="l" rtl="0" fontAlgn="base">
              <a:buFontTx/>
              <a:buChar char="-"/>
            </a:pPr>
            <a:r>
              <a:rPr lang="nb-NO" sz="1200" b="0" i="0" dirty="0">
                <a:solidFill>
                  <a:srgbClr val="000000"/>
                </a:solidFill>
                <a:effectLst/>
                <a:latin typeface="Roboto" panose="02000000000000000000" pitchFamily="2" charset="0"/>
              </a:rPr>
              <a:t>Organisasjonene kjenner behovet for kompetanse i arbeidslivet, mens myndighetenes representanter kjenner nasjonale mål og vilkår som er satt på politisk og administrativt nivå. </a:t>
            </a:r>
          </a:p>
          <a:p>
            <a:pPr marL="285750" indent="-285750" algn="l" rtl="0" fontAlgn="base">
              <a:buFontTx/>
              <a:buChar char="-"/>
            </a:pPr>
            <a:r>
              <a:rPr lang="nb-NO" sz="1200" b="0" i="0" dirty="0">
                <a:solidFill>
                  <a:srgbClr val="000000"/>
                </a:solidFill>
                <a:effectLst/>
                <a:latin typeface="Roboto" panose="02000000000000000000" pitchFamily="2" charset="0"/>
              </a:rPr>
              <a:t>Trepartssamarbeidet skal bidra til at man sammen utvikler løsninger som på best mulig måte ivaretar og utvikler både individets, arbeidslivets og samfunnets behov for kompetanse.  </a:t>
            </a:r>
          </a:p>
          <a:p>
            <a:pPr marL="0" indent="0" algn="l" rtl="0" fontAlgn="base">
              <a:buFontTx/>
              <a:buNone/>
            </a:pPr>
            <a:br>
              <a:rPr lang="nb-NO" sz="1200" b="0" i="0" dirty="0">
                <a:solidFill>
                  <a:srgbClr val="000000"/>
                </a:solidFill>
                <a:effectLst/>
                <a:latin typeface="Roboto" panose="02000000000000000000" pitchFamily="2" charset="0"/>
              </a:rPr>
            </a:br>
            <a:endParaRPr lang="nb-NO" sz="1200" b="0" i="0" dirty="0">
              <a:solidFill>
                <a:srgbClr val="000000"/>
              </a:solidFill>
              <a:effectLst/>
              <a:latin typeface="Roboto" panose="02000000000000000000" pitchFamily="2" charset="0"/>
            </a:endParaRPr>
          </a:p>
          <a:p>
            <a:pPr fontAlgn="base"/>
            <a:r>
              <a:rPr lang="nb-NO" sz="1200" b="0" i="0" dirty="0">
                <a:solidFill>
                  <a:srgbClr val="000000"/>
                </a:solidFill>
                <a:effectLst/>
                <a:latin typeface="Roboto"/>
                <a:ea typeface="Roboto"/>
              </a:rPr>
              <a:t>Sekretariatet har:</a:t>
            </a:r>
            <a:endParaRPr lang="nb-NO" sz="1200" b="0" i="0" dirty="0">
              <a:solidFill>
                <a:srgbClr val="000000"/>
              </a:solidFill>
              <a:effectLst/>
              <a:latin typeface="Roboto" panose="02000000000000000000" pitchFamily="2" charset="0"/>
              <a:ea typeface="Roboto"/>
            </a:endParaRPr>
          </a:p>
          <a:p>
            <a:pPr marL="171450" indent="-171450" algn="l" rtl="0" fontAlgn="base">
              <a:buFontTx/>
              <a:buChar char="-"/>
            </a:pPr>
            <a:r>
              <a:rPr lang="nb-NO" sz="1200" b="0" i="0" dirty="0">
                <a:solidFill>
                  <a:srgbClr val="000000"/>
                </a:solidFill>
                <a:effectLst/>
                <a:latin typeface="Roboto" panose="02000000000000000000" pitchFamily="2" charset="0"/>
              </a:rPr>
              <a:t>en koordinerende rolle og skal bidra til at SRY og rådene får tilgang til kompetansen i direktoratet og til den informasjon som blir utarbeidet i, eller kommer til, direktoratet.  </a:t>
            </a:r>
          </a:p>
          <a:p>
            <a:pPr marL="171450" indent="-171450" algn="l" rtl="0" fontAlgn="base">
              <a:buFontTx/>
              <a:buChar char="-"/>
            </a:pPr>
            <a:endParaRPr lang="nb-NO" sz="1200" b="0" i="0" dirty="0">
              <a:solidFill>
                <a:srgbClr val="000000"/>
              </a:solidFill>
              <a:effectLst/>
              <a:latin typeface="Roboto" panose="02000000000000000000" pitchFamily="2" charset="0"/>
            </a:endParaRPr>
          </a:p>
          <a:p>
            <a:pPr marL="0" indent="0" algn="l" rtl="0" fontAlgn="base">
              <a:buFontTx/>
              <a:buNone/>
            </a:pPr>
            <a:endParaRPr lang="nb-NO" dirty="0">
              <a:solidFill>
                <a:srgbClr val="000000"/>
              </a:solidFill>
              <a:latin typeface="Roboto"/>
              <a:ea typeface="Roboto"/>
              <a:cs typeface="Arial"/>
            </a:endParaRPr>
          </a:p>
        </p:txBody>
      </p:sp>
      <p:sp>
        <p:nvSpPr>
          <p:cNvPr id="4" name="Plassholder for lysbildenummer 3"/>
          <p:cNvSpPr>
            <a:spLocks noGrp="1"/>
          </p:cNvSpPr>
          <p:nvPr>
            <p:ph type="sldNum" sz="quarter" idx="5"/>
          </p:nvPr>
        </p:nvSpPr>
        <p:spPr/>
        <p:txBody>
          <a:bodyPr/>
          <a:lstStyle/>
          <a:p>
            <a:fld id="{05D0F360-80E4-4DE1-9208-77A46571307D}" type="slidenum">
              <a:rPr lang="nb-NO" smtClean="0"/>
              <a:t>4</a:t>
            </a:fld>
            <a:endParaRPr lang="nb-NO"/>
          </a:p>
        </p:txBody>
      </p:sp>
    </p:spTree>
    <p:extLst>
      <p:ext uri="{BB962C8B-B14F-4D97-AF65-F5344CB8AC3E}">
        <p14:creationId xmlns:p14="http://schemas.microsoft.com/office/powerpoint/2010/main" val="7912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ssholder for lysbilde 1">
            <a:extLst>
              <a:ext uri="{FF2B5EF4-FFF2-40B4-BE49-F238E27FC236}">
                <a16:creationId xmlns:a16="http://schemas.microsoft.com/office/drawing/2014/main" id="{5730FB95-4CA3-401D-B30F-F608320A3A08}"/>
              </a:ext>
            </a:extLst>
          </p:cNvPr>
          <p:cNvSpPr>
            <a:spLocks noGrp="1" noRot="1" noChangeAspect="1" noTextEdit="1"/>
          </p:cNvSpPr>
          <p:nvPr>
            <p:ph type="sldImg"/>
          </p:nvPr>
        </p:nvSpPr>
        <p:spPr>
          <a:ln/>
        </p:spPr>
      </p:sp>
      <p:sp>
        <p:nvSpPr>
          <p:cNvPr id="76803" name="Plassholder for notater 2">
            <a:extLst>
              <a:ext uri="{FF2B5EF4-FFF2-40B4-BE49-F238E27FC236}">
                <a16:creationId xmlns:a16="http://schemas.microsoft.com/office/drawing/2014/main" id="{689536CC-8131-42D6-929B-F135E5E885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panose="020B0604020202020204" pitchFamily="34" charset="0"/>
                <a:ea typeface="ＭＳ Ｐゴシック" panose="020B0600070205080204" pitchFamily="34" charset="-128"/>
              </a:rPr>
              <a:t>I henhold til til regjeringen.no ble ILO-konvensjon nr. 142 ratifisert det at 24.11.1976.</a:t>
            </a:r>
          </a:p>
        </p:txBody>
      </p:sp>
      <p:sp>
        <p:nvSpPr>
          <p:cNvPr id="76804" name="Plassholder for lysbildenummer 3">
            <a:extLst>
              <a:ext uri="{FF2B5EF4-FFF2-40B4-BE49-F238E27FC236}">
                <a16:creationId xmlns:a16="http://schemas.microsoft.com/office/drawing/2014/main" id="{47026565-8C44-4D53-B06F-BADA0DD086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000">
                <a:solidFill>
                  <a:schemeClr val="tx1"/>
                </a:solidFill>
                <a:latin typeface="Univers 55" charset="0"/>
                <a:ea typeface="ＭＳ Ｐゴシック" panose="020B0600070205080204" pitchFamily="34" charset="-128"/>
              </a:defRPr>
            </a:lvl1pPr>
            <a:lvl2pPr marL="742950" indent="-285750" defTabSz="955675">
              <a:defRPr sz="2000">
                <a:solidFill>
                  <a:schemeClr val="tx1"/>
                </a:solidFill>
                <a:latin typeface="Univers 55" charset="0"/>
                <a:ea typeface="ＭＳ Ｐゴシック" panose="020B0600070205080204" pitchFamily="34" charset="-128"/>
              </a:defRPr>
            </a:lvl2pPr>
            <a:lvl3pPr marL="1143000" indent="-228600" defTabSz="955675">
              <a:defRPr sz="2000">
                <a:solidFill>
                  <a:schemeClr val="tx1"/>
                </a:solidFill>
                <a:latin typeface="Univers 55" charset="0"/>
                <a:ea typeface="ＭＳ Ｐゴシック" panose="020B0600070205080204" pitchFamily="34" charset="-128"/>
              </a:defRPr>
            </a:lvl3pPr>
            <a:lvl4pPr marL="1600200" indent="-228600" defTabSz="955675">
              <a:defRPr sz="2000">
                <a:solidFill>
                  <a:schemeClr val="tx1"/>
                </a:solidFill>
                <a:latin typeface="Univers 55" charset="0"/>
                <a:ea typeface="ＭＳ Ｐゴシック" panose="020B0600070205080204" pitchFamily="34" charset="-128"/>
              </a:defRPr>
            </a:lvl4pPr>
            <a:lvl5pPr marL="2057400" indent="-228600" defTabSz="955675">
              <a:defRPr sz="2000">
                <a:solidFill>
                  <a:schemeClr val="tx1"/>
                </a:solidFill>
                <a:latin typeface="Univers 55" charset="0"/>
                <a:ea typeface="ＭＳ Ｐゴシック" panose="020B0600070205080204" pitchFamily="34" charset="-128"/>
              </a:defRPr>
            </a:lvl5pPr>
            <a:lvl6pPr marL="2514600" indent="-228600" defTabSz="955675" eaLnBrk="0" fontAlgn="base" hangingPunct="0">
              <a:spcBef>
                <a:spcPct val="0"/>
              </a:spcBef>
              <a:spcAft>
                <a:spcPct val="0"/>
              </a:spcAft>
              <a:defRPr sz="2000">
                <a:solidFill>
                  <a:schemeClr val="tx1"/>
                </a:solidFill>
                <a:latin typeface="Univers 55" charset="0"/>
                <a:ea typeface="ＭＳ Ｐゴシック" panose="020B0600070205080204" pitchFamily="34" charset="-128"/>
              </a:defRPr>
            </a:lvl6pPr>
            <a:lvl7pPr marL="2971800" indent="-228600" defTabSz="955675" eaLnBrk="0" fontAlgn="base" hangingPunct="0">
              <a:spcBef>
                <a:spcPct val="0"/>
              </a:spcBef>
              <a:spcAft>
                <a:spcPct val="0"/>
              </a:spcAft>
              <a:defRPr sz="2000">
                <a:solidFill>
                  <a:schemeClr val="tx1"/>
                </a:solidFill>
                <a:latin typeface="Univers 55" charset="0"/>
                <a:ea typeface="ＭＳ Ｐゴシック" panose="020B0600070205080204" pitchFamily="34" charset="-128"/>
              </a:defRPr>
            </a:lvl7pPr>
            <a:lvl8pPr marL="3429000" indent="-228600" defTabSz="955675" eaLnBrk="0" fontAlgn="base" hangingPunct="0">
              <a:spcBef>
                <a:spcPct val="0"/>
              </a:spcBef>
              <a:spcAft>
                <a:spcPct val="0"/>
              </a:spcAft>
              <a:defRPr sz="2000">
                <a:solidFill>
                  <a:schemeClr val="tx1"/>
                </a:solidFill>
                <a:latin typeface="Univers 55" charset="0"/>
                <a:ea typeface="ＭＳ Ｐゴシック" panose="020B0600070205080204" pitchFamily="34" charset="-128"/>
              </a:defRPr>
            </a:lvl8pPr>
            <a:lvl9pPr marL="3886200" indent="-228600" defTabSz="955675" eaLnBrk="0" fontAlgn="base" hangingPunct="0">
              <a:spcBef>
                <a:spcPct val="0"/>
              </a:spcBef>
              <a:spcAft>
                <a:spcPct val="0"/>
              </a:spcAft>
              <a:defRPr sz="2000">
                <a:solidFill>
                  <a:schemeClr val="tx1"/>
                </a:solidFill>
                <a:latin typeface="Univers 55" charset="0"/>
                <a:ea typeface="ＭＳ Ｐゴシック" panose="020B0600070205080204" pitchFamily="34" charset="-128"/>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FA0D0CE4-0F79-42C6-A1C1-558A0498B4E2}" type="slidenum">
              <a:rPr kumimoji="0" lang="nb-NO" altLang="nb-NO"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55675" rtl="0" eaLnBrk="0" fontAlgn="base" latinLnBrk="0" hangingPunct="0">
                <a:lnSpc>
                  <a:spcPct val="100000"/>
                </a:lnSpc>
                <a:spcBef>
                  <a:spcPct val="0"/>
                </a:spcBef>
                <a:spcAft>
                  <a:spcPct val="0"/>
                </a:spcAft>
                <a:buClrTx/>
                <a:buSzTx/>
                <a:buFontTx/>
                <a:buNone/>
                <a:tabLst/>
                <a:defRPr/>
              </a:pPr>
              <a:t>6</a:t>
            </a:fld>
            <a:endParaRPr kumimoji="0" lang="nb-NO" altLang="nb-NO"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goplaka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a:p>
        </p:txBody>
      </p:sp>
      <p:pic>
        <p:nvPicPr>
          <p:cNvPr id="6" name="Picture 5">
            <a:extLst>
              <a:ext uri="{FF2B5EF4-FFF2-40B4-BE49-F238E27FC236}">
                <a16:creationId xmlns:a16="http://schemas.microsoft.com/office/drawing/2014/main" id="{93958628-0882-3F44-BEDB-4E7130502E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EBA5D4E-647C-8F45-BA5A-26098DD5ABDD}"/>
              </a:ext>
            </a:extLst>
          </p:cNvPr>
          <p:cNvPicPr>
            <a:picLocks noChangeAspect="1"/>
          </p:cNvPicPr>
          <p:nvPr userDrawn="1"/>
        </p:nvPicPr>
        <p:blipFill>
          <a:blip r:embed="rId3"/>
          <a:stretch>
            <a:fillRect/>
          </a:stretch>
        </p:blipFill>
        <p:spPr>
          <a:xfrm>
            <a:off x="3594000" y="2708793"/>
            <a:ext cx="5004000" cy="1440413"/>
          </a:xfrm>
          <a:prstGeom prst="rect">
            <a:avLst/>
          </a:prstGeom>
          <a:effectLst>
            <a:glow rad="1905000">
              <a:schemeClr val="bg1">
                <a:alpha val="25000"/>
              </a:schemeClr>
            </a:glow>
          </a:effectLst>
        </p:spPr>
      </p:pic>
    </p:spTree>
    <p:extLst>
      <p:ext uri="{BB962C8B-B14F-4D97-AF65-F5344CB8AC3E}">
        <p14:creationId xmlns:p14="http://schemas.microsoft.com/office/powerpoint/2010/main" val="34296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t bilde, venst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0" y="1"/>
            <a:ext cx="5715000" cy="6857999"/>
          </a:xfrm>
          <a:noFill/>
        </p:spPr>
        <p:txBody>
          <a:bodyPr/>
          <a:lstStyle/>
          <a:p>
            <a:r>
              <a:rPr lang="nb-NO"/>
              <a:t>Klikk på ikonet for å legge til et bilde</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172199" y="629998"/>
            <a:ext cx="5389796" cy="1046218"/>
          </a:xfrm>
        </p:spPr>
        <p:txBody>
          <a:bodyPr/>
          <a:lstStyle/>
          <a:p>
            <a:r>
              <a:rPr lang="nb-NO" noProof="0"/>
              <a:t>Click to edit Master title style</a:t>
            </a:r>
          </a:p>
        </p:txBody>
      </p:sp>
      <p:sp>
        <p:nvSpPr>
          <p:cNvPr id="11" name="Plassholder for tekst 1">
            <a:extLst>
              <a:ext uri="{FF2B5EF4-FFF2-40B4-BE49-F238E27FC236}">
                <a16:creationId xmlns:a16="http://schemas.microsoft.com/office/drawing/2014/main" id="{70672EDB-C162-4B43-B797-10E3F412B420}"/>
              </a:ext>
            </a:extLst>
          </p:cNvPr>
          <p:cNvSpPr>
            <a:spLocks noGrp="1"/>
          </p:cNvSpPr>
          <p:nvPr>
            <p:ph type="body" sz="quarter" idx="15"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7067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høy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6477000" y="1"/>
            <a:ext cx="5715000" cy="6857999"/>
          </a:xfrm>
          <a:noFill/>
        </p:spPr>
        <p:txBody>
          <a:bodyPr/>
          <a:lstStyle/>
          <a:p>
            <a:r>
              <a:rPr lang="nb-NO"/>
              <a:t>Klikk på ikonet for å legge til et bilde</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30002"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1" y="629998"/>
            <a:ext cx="5389796"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35640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tt bild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5143082" y="1946217"/>
            <a:ext cx="6418914" cy="4279276"/>
          </a:xfrm>
          <a:noFill/>
        </p:spPr>
        <p:txBody>
          <a:bodyPr/>
          <a:lstStyle/>
          <a:p>
            <a:r>
              <a:rPr lang="nb-NO"/>
              <a:t>Klikk på ikonet for å legge til et bilde</a:t>
            </a:r>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4385345" cy="4279276"/>
          </a:xfrm>
        </p:spPr>
        <p:txBody>
          <a:bodyPr anchor="t" anchorCtr="0">
            <a:normAutofit/>
          </a:bodyPr>
          <a:lstStyle>
            <a:lvl4pPr marL="1371600" indent="0">
              <a:buNone/>
              <a:defRPr/>
            </a:lvl4pPr>
            <a:lvl5pPr marL="1828800" indent="0">
              <a:buNone/>
              <a:defRPr/>
            </a:lvl5pPr>
          </a:lstStyle>
          <a:p>
            <a:pPr lvl="0"/>
            <a:r>
              <a:rPr lang="nb-NO" noProof="0"/>
              <a:t>Edit Master text styles</a:t>
            </a:r>
          </a:p>
          <a:p>
            <a:pPr lvl="1"/>
            <a:r>
              <a:rPr lang="nb-NO" noProof="0"/>
              <a:t>Second level</a:t>
            </a:r>
          </a:p>
          <a:p>
            <a:pPr lvl="2"/>
            <a:r>
              <a:rPr lang="nb-NO" noProof="0"/>
              <a:t>Third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tIns="0"/>
          <a:lstStyle/>
          <a:p>
            <a:r>
              <a:rPr lang="nb-NO" noProof="0"/>
              <a:t>Click to edit Master title style</a:t>
            </a:r>
          </a:p>
        </p:txBody>
      </p:sp>
      <p:pic>
        <p:nvPicPr>
          <p:cNvPr id="11" name="Picture 10">
            <a:extLst>
              <a:ext uri="{FF2B5EF4-FFF2-40B4-BE49-F238E27FC236}">
                <a16:creationId xmlns:a16="http://schemas.microsoft.com/office/drawing/2014/main" id="{D11B9B06-8585-9B43-9859-7F476C9DD631}"/>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69475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err="1"/>
              <a:t>Click</a:t>
            </a:r>
            <a:r>
              <a:rPr lang="nb-NO" noProof="0"/>
              <a:t> to </a:t>
            </a:r>
            <a:r>
              <a:rPr lang="nb-NO" noProof="0" err="1"/>
              <a:t>edit</a:t>
            </a:r>
            <a:r>
              <a:rPr lang="nb-NO" noProof="0"/>
              <a:t> Master </a:t>
            </a:r>
            <a:r>
              <a:rPr lang="nb-NO" noProof="0" err="1"/>
              <a:t>title</a:t>
            </a:r>
            <a:r>
              <a:rPr lang="nb-NO" noProof="0"/>
              <a:t> style</a:t>
            </a:r>
          </a:p>
        </p:txBody>
      </p:sp>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6172198" y="1946217"/>
            <a:ext cx="5389796" cy="3593197"/>
          </a:xfrm>
          <a:noFill/>
        </p:spPr>
        <p:txBody>
          <a:bodyPr/>
          <a:lstStyle/>
          <a:p>
            <a:r>
              <a:rPr lang="nb-NO"/>
              <a:t>Klikk på ikonet for å legge til et bilde</a:t>
            </a:r>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5389799" cy="3593199"/>
          </a:xfrm>
          <a:noFill/>
        </p:spPr>
        <p:txBody>
          <a:bodyPr/>
          <a:lstStyle/>
          <a:p>
            <a:r>
              <a:rPr lang="nb-NO"/>
              <a:t>Klikk på ikonet for å legge til et bilde</a:t>
            </a:r>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3" name="Plassholder for tekst 2">
            <a:extLst>
              <a:ext uri="{FF2B5EF4-FFF2-40B4-BE49-F238E27FC236}">
                <a16:creationId xmlns:a16="http://schemas.microsoft.com/office/drawing/2014/main" id="{ECE1907D-1C8D-4110-843E-E67995CAAEEA}"/>
              </a:ext>
            </a:extLst>
          </p:cNvPr>
          <p:cNvSpPr>
            <a:spLocks noGrp="1"/>
          </p:cNvSpPr>
          <p:nvPr>
            <p:ph type="body" sz="quarter" idx="17"/>
          </p:nvPr>
        </p:nvSpPr>
        <p:spPr>
          <a:xfrm>
            <a:off x="630003" y="5774356"/>
            <a:ext cx="5389796" cy="424732"/>
          </a:xfrm>
        </p:spPr>
        <p:txBody>
          <a:bodyPr/>
          <a:lstStyle>
            <a:lvl1pPr marL="0" indent="0">
              <a:buNone/>
              <a:defRPr/>
            </a:lvl1pPr>
          </a:lstStyle>
          <a:p>
            <a:pPr lvl="0"/>
            <a:r>
              <a:rPr lang="nb-NO"/>
              <a:t>Klikk for å redigere tekststiler i malen</a:t>
            </a:r>
          </a:p>
        </p:txBody>
      </p:sp>
      <p:sp>
        <p:nvSpPr>
          <p:cNvPr id="15" name="Plassholder for tekst 2">
            <a:extLst>
              <a:ext uri="{FF2B5EF4-FFF2-40B4-BE49-F238E27FC236}">
                <a16:creationId xmlns:a16="http://schemas.microsoft.com/office/drawing/2014/main" id="{9B151D52-A748-4376-BD9B-DEE3FB4FC6BC}"/>
              </a:ext>
            </a:extLst>
          </p:cNvPr>
          <p:cNvSpPr>
            <a:spLocks noGrp="1"/>
          </p:cNvSpPr>
          <p:nvPr>
            <p:ph type="body" sz="quarter" idx="18"/>
          </p:nvPr>
        </p:nvSpPr>
        <p:spPr>
          <a:xfrm>
            <a:off x="6172200" y="5774356"/>
            <a:ext cx="5389796" cy="424732"/>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4592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a:t>Click to edit Master title style</a:t>
            </a:r>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2519361" cy="2519361"/>
          </a:xfrm>
          <a:noFill/>
        </p:spPr>
        <p:txBody>
          <a:bodyPr/>
          <a:lstStyle/>
          <a:p>
            <a:r>
              <a:rPr lang="nb-NO"/>
              <a:t>Klikk på ikonet for å legge til et bilde</a:t>
            </a:r>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icture Placeholder 15">
            <a:extLst>
              <a:ext uri="{FF2B5EF4-FFF2-40B4-BE49-F238E27FC236}">
                <a16:creationId xmlns:a16="http://schemas.microsoft.com/office/drawing/2014/main" id="{6D5FE0F3-F666-F440-B5F3-1584D3F2CF37}"/>
              </a:ext>
            </a:extLst>
          </p:cNvPr>
          <p:cNvSpPr>
            <a:spLocks noGrp="1"/>
          </p:cNvSpPr>
          <p:nvPr>
            <p:ph type="pic" sz="quarter" idx="17"/>
          </p:nvPr>
        </p:nvSpPr>
        <p:spPr>
          <a:xfrm>
            <a:off x="3434517" y="1946217"/>
            <a:ext cx="2519361" cy="2519361"/>
          </a:xfrm>
          <a:noFill/>
        </p:spPr>
        <p:txBody>
          <a:bodyPr/>
          <a:lstStyle/>
          <a:p>
            <a:r>
              <a:rPr lang="nb-NO"/>
              <a:t>Klikk på ikonet for å legge til et bilde</a:t>
            </a:r>
          </a:p>
        </p:txBody>
      </p:sp>
      <p:sp>
        <p:nvSpPr>
          <p:cNvPr id="16" name="Picture Placeholder 15">
            <a:extLst>
              <a:ext uri="{FF2B5EF4-FFF2-40B4-BE49-F238E27FC236}">
                <a16:creationId xmlns:a16="http://schemas.microsoft.com/office/drawing/2014/main" id="{4CD40FD1-4B3B-0143-93AA-0FC487990D9D}"/>
              </a:ext>
            </a:extLst>
          </p:cNvPr>
          <p:cNvSpPr>
            <a:spLocks noGrp="1"/>
          </p:cNvSpPr>
          <p:nvPr>
            <p:ph type="pic" sz="quarter" idx="19"/>
          </p:nvPr>
        </p:nvSpPr>
        <p:spPr>
          <a:xfrm>
            <a:off x="6239033" y="1946217"/>
            <a:ext cx="2519361" cy="2519361"/>
          </a:xfrm>
          <a:noFill/>
        </p:spPr>
        <p:txBody>
          <a:bodyPr/>
          <a:lstStyle/>
          <a:p>
            <a:r>
              <a:rPr lang="nb-NO"/>
              <a:t>Klikk på ikonet for å legge til et bilde</a:t>
            </a:r>
          </a:p>
        </p:txBody>
      </p:sp>
      <p:sp>
        <p:nvSpPr>
          <p:cNvPr id="18" name="Picture Placeholder 15">
            <a:extLst>
              <a:ext uri="{FF2B5EF4-FFF2-40B4-BE49-F238E27FC236}">
                <a16:creationId xmlns:a16="http://schemas.microsoft.com/office/drawing/2014/main" id="{94BFC50B-75B7-294D-A278-D87DE1104910}"/>
              </a:ext>
            </a:extLst>
          </p:cNvPr>
          <p:cNvSpPr>
            <a:spLocks noGrp="1"/>
          </p:cNvSpPr>
          <p:nvPr>
            <p:ph type="pic" sz="quarter" idx="21"/>
          </p:nvPr>
        </p:nvSpPr>
        <p:spPr>
          <a:xfrm>
            <a:off x="9043548" y="1946217"/>
            <a:ext cx="2519361" cy="2519361"/>
          </a:xfrm>
          <a:noFill/>
        </p:spPr>
        <p:txBody>
          <a:bodyPr/>
          <a:lstStyle/>
          <a:p>
            <a:r>
              <a:rPr lang="nb-NO"/>
              <a:t>Klikk på ikonet for å legge til et bilde</a:t>
            </a:r>
          </a:p>
        </p:txBody>
      </p:sp>
      <p:sp>
        <p:nvSpPr>
          <p:cNvPr id="25" name="Plassholder for tekst 2">
            <a:extLst>
              <a:ext uri="{FF2B5EF4-FFF2-40B4-BE49-F238E27FC236}">
                <a16:creationId xmlns:a16="http://schemas.microsoft.com/office/drawing/2014/main" id="{4082514F-DB60-403E-953B-7186219461C3}"/>
              </a:ext>
            </a:extLst>
          </p:cNvPr>
          <p:cNvSpPr>
            <a:spLocks noGrp="1"/>
          </p:cNvSpPr>
          <p:nvPr>
            <p:ph type="body" sz="quarter" idx="23"/>
          </p:nvPr>
        </p:nvSpPr>
        <p:spPr>
          <a:xfrm>
            <a:off x="630004" y="4680705"/>
            <a:ext cx="2519358" cy="1544788"/>
          </a:xfrm>
        </p:spPr>
        <p:txBody>
          <a:bodyPr/>
          <a:lstStyle>
            <a:lvl1pPr marL="0" indent="0">
              <a:buNone/>
              <a:defRPr/>
            </a:lvl1pPr>
          </a:lstStyle>
          <a:p>
            <a:pPr lvl="0"/>
            <a:r>
              <a:rPr lang="nb-NO"/>
              <a:t>Klikk for å redigere tekststiler i malen</a:t>
            </a:r>
          </a:p>
        </p:txBody>
      </p:sp>
      <p:sp>
        <p:nvSpPr>
          <p:cNvPr id="26" name="Plassholder for tekst 2">
            <a:extLst>
              <a:ext uri="{FF2B5EF4-FFF2-40B4-BE49-F238E27FC236}">
                <a16:creationId xmlns:a16="http://schemas.microsoft.com/office/drawing/2014/main" id="{D85D3D33-EA15-47B8-84C9-B75633F35080}"/>
              </a:ext>
            </a:extLst>
          </p:cNvPr>
          <p:cNvSpPr>
            <a:spLocks noGrp="1"/>
          </p:cNvSpPr>
          <p:nvPr>
            <p:ph type="body" sz="quarter" idx="24"/>
          </p:nvPr>
        </p:nvSpPr>
        <p:spPr>
          <a:xfrm>
            <a:off x="3434520" y="4680705"/>
            <a:ext cx="2519358" cy="1544788"/>
          </a:xfrm>
        </p:spPr>
        <p:txBody>
          <a:bodyPr/>
          <a:lstStyle>
            <a:lvl1pPr marL="0" indent="0">
              <a:buNone/>
              <a:defRPr/>
            </a:lvl1pPr>
          </a:lstStyle>
          <a:p>
            <a:pPr lvl="0"/>
            <a:r>
              <a:rPr lang="nb-NO"/>
              <a:t>Klikk for å redigere tekststiler i malen</a:t>
            </a:r>
          </a:p>
        </p:txBody>
      </p:sp>
      <p:sp>
        <p:nvSpPr>
          <p:cNvPr id="27" name="Plassholder for tekst 2">
            <a:extLst>
              <a:ext uri="{FF2B5EF4-FFF2-40B4-BE49-F238E27FC236}">
                <a16:creationId xmlns:a16="http://schemas.microsoft.com/office/drawing/2014/main" id="{038549F8-6638-4B3B-96C7-D8FE7A01C5F7}"/>
              </a:ext>
            </a:extLst>
          </p:cNvPr>
          <p:cNvSpPr>
            <a:spLocks noGrp="1"/>
          </p:cNvSpPr>
          <p:nvPr>
            <p:ph type="body" sz="quarter" idx="25"/>
          </p:nvPr>
        </p:nvSpPr>
        <p:spPr>
          <a:xfrm>
            <a:off x="6239036" y="4680705"/>
            <a:ext cx="2519358" cy="1544788"/>
          </a:xfrm>
        </p:spPr>
        <p:txBody>
          <a:bodyPr/>
          <a:lstStyle>
            <a:lvl1pPr marL="0" indent="0">
              <a:buNone/>
              <a:defRPr/>
            </a:lvl1pPr>
          </a:lstStyle>
          <a:p>
            <a:pPr lvl="0"/>
            <a:r>
              <a:rPr lang="nb-NO"/>
              <a:t>Klikk for å redigere tekststiler i malen</a:t>
            </a:r>
          </a:p>
        </p:txBody>
      </p:sp>
      <p:sp>
        <p:nvSpPr>
          <p:cNvPr id="28" name="Plassholder for tekst 2">
            <a:extLst>
              <a:ext uri="{FF2B5EF4-FFF2-40B4-BE49-F238E27FC236}">
                <a16:creationId xmlns:a16="http://schemas.microsoft.com/office/drawing/2014/main" id="{0E636FDF-F5DA-4D54-B231-999AC266BFEA}"/>
              </a:ext>
            </a:extLst>
          </p:cNvPr>
          <p:cNvSpPr>
            <a:spLocks noGrp="1"/>
          </p:cNvSpPr>
          <p:nvPr>
            <p:ph type="body" sz="quarter" idx="26"/>
          </p:nvPr>
        </p:nvSpPr>
        <p:spPr>
          <a:xfrm>
            <a:off x="9043551" y="4680705"/>
            <a:ext cx="2519358" cy="1544788"/>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405338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kjerm bil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F10FF6-F814-604F-867A-47F9A2749239}"/>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4" name="Footer Placeholder 3">
            <a:extLst>
              <a:ext uri="{FF2B5EF4-FFF2-40B4-BE49-F238E27FC236}">
                <a16:creationId xmlns:a16="http://schemas.microsoft.com/office/drawing/2014/main" id="{E6CA1332-28B3-9543-B042-F83589069B5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B02CE51F-E6C1-2046-8D9D-ACF4CB92D629}"/>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6" name="Picture Placeholder 7">
            <a:extLst>
              <a:ext uri="{FF2B5EF4-FFF2-40B4-BE49-F238E27FC236}">
                <a16:creationId xmlns:a16="http://schemas.microsoft.com/office/drawing/2014/main" id="{1AD6B5E3-EB0A-254A-BC3E-A18A8555EAC4}"/>
              </a:ext>
            </a:extLst>
          </p:cNvPr>
          <p:cNvSpPr>
            <a:spLocks noGrp="1"/>
          </p:cNvSpPr>
          <p:nvPr>
            <p:ph type="pic" sz="quarter" idx="13"/>
          </p:nvPr>
        </p:nvSpPr>
        <p:spPr>
          <a:xfrm>
            <a:off x="0" y="0"/>
            <a:ext cx="12192000" cy="6858000"/>
          </a:xfrm>
          <a:noFill/>
        </p:spPr>
        <p:txBody>
          <a:bodyPr/>
          <a:lstStyle/>
          <a:p>
            <a:r>
              <a:rPr lang="nb-NO"/>
              <a:t>Klikk på ikonet for å legge til et bilde</a:t>
            </a:r>
          </a:p>
        </p:txBody>
      </p:sp>
      <p:sp>
        <p:nvSpPr>
          <p:cNvPr id="2" name="Plassholder for tekst 1">
            <a:extLst>
              <a:ext uri="{FF2B5EF4-FFF2-40B4-BE49-F238E27FC236}">
                <a16:creationId xmlns:a16="http://schemas.microsoft.com/office/drawing/2014/main" id="{5CA0EC93-26C8-4762-8A65-5FA834FE38C5}"/>
              </a:ext>
            </a:extLst>
          </p:cNvPr>
          <p:cNvSpPr>
            <a:spLocks noGrp="1"/>
          </p:cNvSpPr>
          <p:nvPr>
            <p:ph type="body" sz="quarter" idx="14"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69875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8A0DBC-1750-704C-A399-FACEA38F708C}"/>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4" name="Footer Placeholder 3">
            <a:extLst>
              <a:ext uri="{FF2B5EF4-FFF2-40B4-BE49-F238E27FC236}">
                <a16:creationId xmlns:a16="http://schemas.microsoft.com/office/drawing/2014/main" id="{DE59134F-D530-6243-8F3D-A8E739E704EB}"/>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0529459A-B5CB-8449-9CC3-BB28CC7598AB}"/>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6" name="Title 1">
            <a:extLst>
              <a:ext uri="{FF2B5EF4-FFF2-40B4-BE49-F238E27FC236}">
                <a16:creationId xmlns:a16="http://schemas.microsoft.com/office/drawing/2014/main" id="{BFAFFB41-3C3B-0D47-B4DD-FC1BC79195F6}"/>
              </a:ext>
            </a:extLst>
          </p:cNvPr>
          <p:cNvSpPr>
            <a:spLocks noGrp="1"/>
          </p:cNvSpPr>
          <p:nvPr>
            <p:ph type="title" hasCustomPrompt="1"/>
          </p:nvPr>
        </p:nvSpPr>
        <p:spPr>
          <a:xfrm>
            <a:off x="630001" y="629998"/>
            <a:ext cx="10931996" cy="1046218"/>
          </a:xfrm>
        </p:spPr>
        <p:txBody>
          <a:bodyPr/>
          <a:lstStyle/>
          <a:p>
            <a:r>
              <a:rPr lang="nb-NO" noProof="0"/>
              <a:t>Click to edit Master title style</a:t>
            </a:r>
          </a:p>
        </p:txBody>
      </p:sp>
      <p:pic>
        <p:nvPicPr>
          <p:cNvPr id="8" name="Picture 7">
            <a:extLst>
              <a:ext uri="{FF2B5EF4-FFF2-40B4-BE49-F238E27FC236}">
                <a16:creationId xmlns:a16="http://schemas.microsoft.com/office/drawing/2014/main" id="{175951D8-835D-6F41-A781-E79936DACE3F}"/>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357766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bo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6499195"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10.11.2021</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lassholder for tekst 2">
            <a:extLst>
              <a:ext uri="{FF2B5EF4-FFF2-40B4-BE49-F238E27FC236}">
                <a16:creationId xmlns:a16="http://schemas.microsoft.com/office/drawing/2014/main" id="{F53029AD-0F82-4676-981B-4DEB7A420D9A}"/>
              </a:ext>
            </a:extLst>
          </p:cNvPr>
          <p:cNvSpPr>
            <a:spLocks noGrp="1"/>
          </p:cNvSpPr>
          <p:nvPr>
            <p:ph type="body" sz="quarter" idx="26"/>
          </p:nvPr>
        </p:nvSpPr>
        <p:spPr>
          <a:xfrm>
            <a:off x="7281597" y="1946217"/>
            <a:ext cx="4280400" cy="4279276"/>
          </a:xfrm>
          <a:solidFill>
            <a:srgbClr val="CBE5D8"/>
          </a:solidFill>
        </p:spPr>
        <p:txBody>
          <a:bodyPr anchor="ctr"/>
          <a:lstStyle>
            <a:lvl1pPr marL="0" indent="0" algn="ctr">
              <a:buNone/>
              <a:defRPr/>
            </a:lvl1pPr>
          </a:lstStyle>
          <a:p>
            <a:pPr lvl="0"/>
            <a:r>
              <a:rPr lang="nb-NO" noProof="0"/>
              <a:t>Klikk for å redigere tekststiler i malen</a:t>
            </a:r>
          </a:p>
        </p:txBody>
      </p:sp>
    </p:spTree>
    <p:extLst>
      <p:ext uri="{BB962C8B-B14F-4D97-AF65-F5344CB8AC3E}">
        <p14:creationId xmlns:p14="http://schemas.microsoft.com/office/powerpoint/2010/main" val="378477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a:p>
        </p:txBody>
      </p:sp>
    </p:spTree>
    <p:extLst>
      <p:ext uri="{BB962C8B-B14F-4D97-AF65-F5344CB8AC3E}">
        <p14:creationId xmlns:p14="http://schemas.microsoft.com/office/powerpoint/2010/main" val="402524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 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a:p>
        </p:txBody>
      </p:sp>
      <p:pic>
        <p:nvPicPr>
          <p:cNvPr id="5" name="1920x1080_25fps_4sek_Utdanningsdirektoratet">
            <a:hlinkClick r:id="" action="ppaction://media"/>
            <a:extLst>
              <a:ext uri="{FF2B5EF4-FFF2-40B4-BE49-F238E27FC236}">
                <a16:creationId xmlns:a16="http://schemas.microsoft.com/office/drawing/2014/main" id="{C12BDF3C-959E-954F-9E58-E7E9FA0CA5B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350" y="1588"/>
            <a:ext cx="12192000" cy="6858000"/>
          </a:xfrm>
          <a:prstGeom prst="rect">
            <a:avLst/>
          </a:prstGeom>
        </p:spPr>
      </p:pic>
    </p:spTree>
    <p:extLst>
      <p:ext uri="{BB962C8B-B14F-4D97-AF65-F5344CB8AC3E}">
        <p14:creationId xmlns:p14="http://schemas.microsoft.com/office/powerpoint/2010/main" val="102553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s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81422D-69BC-C94F-AB47-1B09F177C132}"/>
              </a:ext>
            </a:extLst>
          </p:cNvPr>
          <p:cNvPicPr>
            <a:picLocks noChangeAspect="1"/>
          </p:cNvPicPr>
          <p:nvPr userDrawn="1"/>
        </p:nvPicPr>
        <p:blipFill>
          <a:blip r:embed="rId2">
            <a:duotone>
              <a:prstClr val="black"/>
              <a:schemeClr val="accent1">
                <a:tint val="45000"/>
                <a:satMod val="400000"/>
              </a:schemeClr>
            </a:duotone>
            <a:alphaModFix amt="85000"/>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00C32082-D2E8-EB43-94B8-79A3EF052DD7}"/>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10.11.2021</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1677198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Forside">
    <p:spTree>
      <p:nvGrpSpPr>
        <p:cNvPr id="1" name=""/>
        <p:cNvGrpSpPr/>
        <p:nvPr/>
      </p:nvGrpSpPr>
      <p:grpSpPr>
        <a:xfrm>
          <a:off x="0" y="0"/>
          <a:ext cx="0" cy="0"/>
          <a:chOff x="0" y="0"/>
          <a:chExt cx="0" cy="0"/>
        </a:xfrm>
      </p:grpSpPr>
      <p:sp>
        <p:nvSpPr>
          <p:cNvPr id="2" name="Rektangel 1"/>
          <p:cNvSpPr/>
          <p:nvPr userDrawn="1"/>
        </p:nvSpPr>
        <p:spPr>
          <a:xfrm>
            <a:off x="0" y="-1"/>
            <a:ext cx="12192000" cy="6861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32" dirty="0"/>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409" y="3056226"/>
            <a:ext cx="6402468" cy="741524"/>
          </a:xfrm>
          <a:prstGeom prst="rect">
            <a:avLst/>
          </a:prstGeom>
        </p:spPr>
      </p:pic>
    </p:spTree>
    <p:extLst>
      <p:ext uri="{BB962C8B-B14F-4D97-AF65-F5344CB8AC3E}">
        <p14:creationId xmlns:p14="http://schemas.microsoft.com/office/powerpoint/2010/main" val="4275239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side">
    <p:spTree>
      <p:nvGrpSpPr>
        <p:cNvPr id="1" name=""/>
        <p:cNvGrpSpPr/>
        <p:nvPr/>
      </p:nvGrpSpPr>
      <p:grpSpPr>
        <a:xfrm>
          <a:off x="0" y="0"/>
          <a:ext cx="0" cy="0"/>
          <a:chOff x="0" y="0"/>
          <a:chExt cx="0" cy="0"/>
        </a:xfrm>
      </p:grpSpPr>
      <p:sp>
        <p:nvSpPr>
          <p:cNvPr id="8" name="Plassholder for bilde 7"/>
          <p:cNvSpPr>
            <a:spLocks noGrp="1"/>
          </p:cNvSpPr>
          <p:nvPr>
            <p:ph type="pic" sz="quarter" idx="10"/>
          </p:nvPr>
        </p:nvSpPr>
        <p:spPr>
          <a:xfrm>
            <a:off x="0" y="0"/>
            <a:ext cx="12192000" cy="6858000"/>
          </a:xfrm>
          <a:solidFill>
            <a:schemeClr val="bg1">
              <a:lumMod val="50000"/>
            </a:schemeClr>
          </a:solidFill>
        </p:spPr>
        <p:txBody>
          <a:bodyPr/>
          <a:lstStyle/>
          <a:p>
            <a:r>
              <a:rPr lang="nb-NO"/>
              <a:t>Klikk ikonet for å legge til et bilde</a:t>
            </a:r>
            <a:endParaRPr lang="nb-NO" dirty="0"/>
          </a:p>
        </p:txBody>
      </p:sp>
      <p:sp>
        <p:nvSpPr>
          <p:cNvPr id="2" name="Tittel 1"/>
          <p:cNvSpPr>
            <a:spLocks noGrp="1"/>
          </p:cNvSpPr>
          <p:nvPr>
            <p:ph type="ctrTitle"/>
          </p:nvPr>
        </p:nvSpPr>
        <p:spPr>
          <a:xfrm>
            <a:off x="0" y="4242938"/>
            <a:ext cx="9522470" cy="1919113"/>
          </a:xfrm>
          <a:solidFill>
            <a:srgbClr val="F37321">
              <a:alpha val="69804"/>
            </a:srgbClr>
          </a:solidFill>
        </p:spPr>
        <p:txBody>
          <a:bodyPr lIns="683939" tIns="360000" rIns="683939" bIns="360000" anchor="t">
            <a:noAutofit/>
          </a:bodyPr>
          <a:lstStyle>
            <a:lvl1pPr>
              <a:defRPr sz="3354" cap="none" baseline="0">
                <a:solidFill>
                  <a:srgbClr val="FFEEE2"/>
                </a:solidFill>
              </a:defRPr>
            </a:lvl1pPr>
          </a:lstStyle>
          <a:p>
            <a:r>
              <a:rPr lang="nb-NO"/>
              <a:t>Klikk for å redigere tittelstil</a:t>
            </a:r>
            <a:endParaRPr lang="nb-NO" dirty="0"/>
          </a:p>
        </p:txBody>
      </p:sp>
    </p:spTree>
    <p:extLst>
      <p:ext uri="{BB962C8B-B14F-4D97-AF65-F5344CB8AC3E}">
        <p14:creationId xmlns:p14="http://schemas.microsoft.com/office/powerpoint/2010/main" val="3528696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side #2">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4" y="4024"/>
            <a:ext cx="12193284" cy="6853976"/>
          </a:xfrm>
          <a:prstGeom prst="rect">
            <a:avLst/>
          </a:prstGeom>
        </p:spPr>
      </p:pic>
      <p:sp>
        <p:nvSpPr>
          <p:cNvPr id="5" name="Tittel 1"/>
          <p:cNvSpPr>
            <a:spLocks noGrp="1"/>
          </p:cNvSpPr>
          <p:nvPr>
            <p:ph type="ctrTitle"/>
          </p:nvPr>
        </p:nvSpPr>
        <p:spPr>
          <a:xfrm>
            <a:off x="0" y="4242938"/>
            <a:ext cx="9522470" cy="1919113"/>
          </a:xfrm>
          <a:solidFill>
            <a:srgbClr val="F37321"/>
          </a:solidFill>
        </p:spPr>
        <p:txBody>
          <a:bodyPr lIns="683939" tIns="360000" rIns="683939" bIns="360000" anchor="t">
            <a:noAutofit/>
          </a:bodyPr>
          <a:lstStyle>
            <a:lvl1pPr>
              <a:defRPr sz="3354" cap="none" baseline="0">
                <a:solidFill>
                  <a:srgbClr val="FFEEE2"/>
                </a:solidFill>
              </a:defRPr>
            </a:lvl1pPr>
          </a:lstStyle>
          <a:p>
            <a:r>
              <a:rPr lang="nb-NO"/>
              <a:t>Klikk for å redigere tittelstil</a:t>
            </a:r>
            <a:endParaRPr lang="nb-NO" dirty="0"/>
          </a:p>
        </p:txBody>
      </p:sp>
    </p:spTree>
    <p:extLst>
      <p:ext uri="{BB962C8B-B14F-4D97-AF65-F5344CB8AC3E}">
        <p14:creationId xmlns:p14="http://schemas.microsoft.com/office/powerpoint/2010/main" val="363158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o spalter, tekst og punklist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759335" y="1791494"/>
            <a:ext cx="4905691" cy="4462705"/>
          </a:xfrm>
        </p:spPr>
        <p:txBody>
          <a:bodyPr numCol="1"/>
          <a:lstStyle>
            <a:lvl1pPr marL="0" indent="0">
              <a:buNone/>
              <a:defRPr/>
            </a:lvl1pPr>
          </a:lstStyle>
          <a:p>
            <a:pPr lvl="0"/>
            <a:r>
              <a:rPr lang="nb-NO"/>
              <a:t>Rediger tekststiler i malen</a:t>
            </a:r>
          </a:p>
        </p:txBody>
      </p:sp>
      <p:sp>
        <p:nvSpPr>
          <p:cNvPr id="7" name="Plassholder for innhold 2"/>
          <p:cNvSpPr>
            <a:spLocks noGrp="1"/>
          </p:cNvSpPr>
          <p:nvPr>
            <p:ph idx="13"/>
          </p:nvPr>
        </p:nvSpPr>
        <p:spPr>
          <a:xfrm>
            <a:off x="6526974" y="1791826"/>
            <a:ext cx="4904095" cy="4462705"/>
          </a:xfrm>
        </p:spPr>
        <p:txBody>
          <a:bodyPr numCol="1"/>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2194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Én spalte tekst + to spalter punktlist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759335" y="3217331"/>
            <a:ext cx="4905691" cy="3036866"/>
          </a:xfrm>
        </p:spPr>
        <p:txBody>
          <a:bodyPr numCol="1"/>
          <a:lstStyle>
            <a:lvl1pPr marL="310873" indent="-310873">
              <a:buFont typeface="Arial" panose="020B0604020202020204" pitchFamily="34" charset="0"/>
              <a:buChar char="•"/>
              <a:defRPr b="0"/>
            </a:lvl1pPr>
            <a:lvl2pPr marL="332462" indent="0">
              <a:buNone/>
              <a:defRPr/>
            </a:lvl2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innhold 2"/>
          <p:cNvSpPr>
            <a:spLocks noGrp="1"/>
          </p:cNvSpPr>
          <p:nvPr>
            <p:ph idx="13"/>
          </p:nvPr>
        </p:nvSpPr>
        <p:spPr>
          <a:xfrm>
            <a:off x="6526974" y="3217663"/>
            <a:ext cx="4904095" cy="3036866"/>
          </a:xfrm>
        </p:spPr>
        <p:txBody>
          <a:bodyPr numCol="1"/>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innhold 2"/>
          <p:cNvSpPr>
            <a:spLocks noGrp="1"/>
          </p:cNvSpPr>
          <p:nvPr>
            <p:ph idx="14"/>
          </p:nvPr>
        </p:nvSpPr>
        <p:spPr>
          <a:xfrm>
            <a:off x="759335" y="1791494"/>
            <a:ext cx="10673330" cy="1376373"/>
          </a:xfrm>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3723897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Én spalte punktlist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normAutofit/>
          </a:bodyPr>
          <a:lstStyle>
            <a:lvl1pPr>
              <a:defRPr sz="2312"/>
            </a:lvl1pPr>
            <a:lvl2pPr>
              <a:defRPr sz="1995"/>
            </a:lvl2pPr>
            <a:lvl3pPr>
              <a:defRPr sz="1813"/>
            </a:lvl3pPr>
            <a:lvl4pPr>
              <a:defRPr sz="1632"/>
            </a:lvl4pPr>
            <a:lvl5pPr>
              <a:defRPr sz="1451"/>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578212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o spalter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759335" y="1791494"/>
            <a:ext cx="4905691" cy="4462705"/>
          </a:xfrm>
        </p:spPr>
        <p:txBody>
          <a:bodyPr numCol="1"/>
          <a:lstStyle>
            <a:lvl1pPr marL="0" indent="0">
              <a:buNone/>
              <a:defRPr/>
            </a:lvl1pPr>
          </a:lstStyle>
          <a:p>
            <a:pPr lvl="0"/>
            <a:r>
              <a:rPr lang="nb-NO"/>
              <a:t>Rediger tekststiler i malen</a:t>
            </a:r>
          </a:p>
        </p:txBody>
      </p:sp>
      <p:sp>
        <p:nvSpPr>
          <p:cNvPr id="7" name="Plassholder for innhold 2"/>
          <p:cNvSpPr>
            <a:spLocks noGrp="1"/>
          </p:cNvSpPr>
          <p:nvPr>
            <p:ph idx="13"/>
          </p:nvPr>
        </p:nvSpPr>
        <p:spPr>
          <a:xfrm>
            <a:off x="6526974" y="1791826"/>
            <a:ext cx="4904095" cy="4462705"/>
          </a:xfrm>
        </p:spPr>
        <p:txBody>
          <a:bodyPr numCol="1"/>
          <a:lstStyle>
            <a:lvl1pPr marL="0" indent="0">
              <a:buNone/>
              <a:defRPr/>
            </a:lvl1pPr>
          </a:lstStyle>
          <a:p>
            <a:pPr lvl="0"/>
            <a:r>
              <a:rPr lang="nb-NO"/>
              <a:t>Rediger tekststiler i malen</a:t>
            </a:r>
          </a:p>
        </p:txBody>
      </p:sp>
    </p:spTree>
    <p:extLst>
      <p:ext uri="{BB962C8B-B14F-4D97-AF65-F5344CB8AC3E}">
        <p14:creationId xmlns:p14="http://schemas.microsoft.com/office/powerpoint/2010/main" val="63455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Én spalte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2152861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Én spalte tekst + bilde med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759335" y="1791494"/>
            <a:ext cx="4905691" cy="4462705"/>
          </a:xfrm>
        </p:spPr>
        <p:txBody>
          <a:bodyPr numCol="1"/>
          <a:lstStyle>
            <a:lvl1pPr marL="0" indent="0">
              <a:buNone/>
              <a:defRPr/>
            </a:lvl1pPr>
          </a:lstStyle>
          <a:p>
            <a:pPr lvl="0"/>
            <a:r>
              <a:rPr lang="nb-NO"/>
              <a:t>Rediger tekststiler i malen</a:t>
            </a:r>
          </a:p>
        </p:txBody>
      </p:sp>
      <p:sp>
        <p:nvSpPr>
          <p:cNvPr id="7" name="Plassholder for innhold 2"/>
          <p:cNvSpPr>
            <a:spLocks noGrp="1"/>
          </p:cNvSpPr>
          <p:nvPr>
            <p:ph idx="13"/>
          </p:nvPr>
        </p:nvSpPr>
        <p:spPr>
          <a:xfrm>
            <a:off x="6526974" y="4728137"/>
            <a:ext cx="4904095" cy="1526392"/>
          </a:xfrm>
        </p:spPr>
        <p:txBody>
          <a:bodyPr numCol="1"/>
          <a:lstStyle>
            <a:lvl1pPr marL="0" indent="0">
              <a:buNone/>
              <a:defRPr i="1"/>
            </a:lvl1pPr>
          </a:lstStyle>
          <a:p>
            <a:pPr lvl="0"/>
            <a:r>
              <a:rPr lang="nb-NO"/>
              <a:t>Rediger tekststiler i malen</a:t>
            </a:r>
          </a:p>
        </p:txBody>
      </p:sp>
      <p:sp>
        <p:nvSpPr>
          <p:cNvPr id="5" name="Plassholder for bilde 4"/>
          <p:cNvSpPr>
            <a:spLocks noGrp="1"/>
          </p:cNvSpPr>
          <p:nvPr>
            <p:ph type="pic" sz="quarter" idx="14"/>
          </p:nvPr>
        </p:nvSpPr>
        <p:spPr>
          <a:xfrm>
            <a:off x="6526176" y="1797616"/>
            <a:ext cx="4904893" cy="2774229"/>
          </a:xfrm>
          <a:solidFill>
            <a:schemeClr val="bg1">
              <a:lumMod val="50000"/>
            </a:schemeClr>
          </a:solidFill>
        </p:spPr>
        <p:txBody>
          <a:bodyPr/>
          <a:lstStyle/>
          <a:p>
            <a:r>
              <a:rPr lang="nb-NO"/>
              <a:t>Klikk ikonet for å legge til et bilde</a:t>
            </a:r>
            <a:endParaRPr lang="nb-NO" dirty="0"/>
          </a:p>
        </p:txBody>
      </p:sp>
    </p:spTree>
    <p:extLst>
      <p:ext uri="{BB962C8B-B14F-4D97-AF65-F5344CB8AC3E}">
        <p14:creationId xmlns:p14="http://schemas.microsoft.com/office/powerpoint/2010/main" val="816329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bilder med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innhold 2"/>
          <p:cNvSpPr>
            <a:spLocks noGrp="1"/>
          </p:cNvSpPr>
          <p:nvPr>
            <p:ph idx="13"/>
          </p:nvPr>
        </p:nvSpPr>
        <p:spPr>
          <a:xfrm>
            <a:off x="6526974" y="4728137"/>
            <a:ext cx="4904095" cy="1526392"/>
          </a:xfrm>
        </p:spPr>
        <p:txBody>
          <a:bodyPr numCol="1"/>
          <a:lstStyle>
            <a:lvl1pPr marL="0" indent="0">
              <a:buNone/>
              <a:defRPr i="1"/>
            </a:lvl1pPr>
          </a:lstStyle>
          <a:p>
            <a:pPr lvl="0"/>
            <a:r>
              <a:rPr lang="nb-NO"/>
              <a:t>Rediger tekststiler i malen</a:t>
            </a:r>
          </a:p>
        </p:txBody>
      </p:sp>
      <p:sp>
        <p:nvSpPr>
          <p:cNvPr id="5" name="Plassholder for bilde 4"/>
          <p:cNvSpPr>
            <a:spLocks noGrp="1"/>
          </p:cNvSpPr>
          <p:nvPr>
            <p:ph type="pic" sz="quarter" idx="14"/>
          </p:nvPr>
        </p:nvSpPr>
        <p:spPr>
          <a:xfrm>
            <a:off x="6526176" y="1797616"/>
            <a:ext cx="4904893" cy="2774229"/>
          </a:xfrm>
          <a:solidFill>
            <a:schemeClr val="bg1">
              <a:lumMod val="50000"/>
            </a:schemeClr>
          </a:solidFill>
        </p:spPr>
        <p:txBody>
          <a:bodyPr/>
          <a:lstStyle/>
          <a:p>
            <a:r>
              <a:rPr lang="nb-NO"/>
              <a:t>Klikk ikonet for å legge til et bilde</a:t>
            </a:r>
            <a:endParaRPr lang="nb-NO" dirty="0"/>
          </a:p>
        </p:txBody>
      </p:sp>
      <p:sp>
        <p:nvSpPr>
          <p:cNvPr id="6" name="Plassholder for bilde 4"/>
          <p:cNvSpPr>
            <a:spLocks noGrp="1"/>
          </p:cNvSpPr>
          <p:nvPr>
            <p:ph type="pic" sz="quarter" idx="15"/>
          </p:nvPr>
        </p:nvSpPr>
        <p:spPr>
          <a:xfrm>
            <a:off x="759540" y="1796919"/>
            <a:ext cx="4904893" cy="2774229"/>
          </a:xfrm>
          <a:solidFill>
            <a:schemeClr val="bg1">
              <a:lumMod val="50000"/>
            </a:schemeClr>
          </a:solidFill>
        </p:spPr>
        <p:txBody>
          <a:bodyPr/>
          <a:lstStyle/>
          <a:p>
            <a:r>
              <a:rPr lang="nb-NO"/>
              <a:t>Klikk ikonet for å legge til et bilde</a:t>
            </a:r>
            <a:endParaRPr lang="nb-NO" dirty="0"/>
          </a:p>
        </p:txBody>
      </p:sp>
      <p:sp>
        <p:nvSpPr>
          <p:cNvPr id="8" name="Plassholder for innhold 2"/>
          <p:cNvSpPr>
            <a:spLocks noGrp="1"/>
          </p:cNvSpPr>
          <p:nvPr>
            <p:ph idx="16"/>
          </p:nvPr>
        </p:nvSpPr>
        <p:spPr>
          <a:xfrm>
            <a:off x="759540" y="4734665"/>
            <a:ext cx="4904095" cy="1526392"/>
          </a:xfrm>
        </p:spPr>
        <p:txBody>
          <a:bodyPr numCol="1"/>
          <a:lstStyle>
            <a:lvl1pPr marL="0" indent="0">
              <a:buNone/>
              <a:defRPr i="1"/>
            </a:lvl1pPr>
          </a:lstStyle>
          <a:p>
            <a:pPr lvl="0"/>
            <a:r>
              <a:rPr lang="nb-NO"/>
              <a:t>Rediger tekststiler i malen</a:t>
            </a:r>
          </a:p>
        </p:txBody>
      </p:sp>
    </p:spTree>
    <p:extLst>
      <p:ext uri="{BB962C8B-B14F-4D97-AF65-F5344CB8AC3E}">
        <p14:creationId xmlns:p14="http://schemas.microsoft.com/office/powerpoint/2010/main" val="423318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edragsholder">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FCA0587-901A-5B46-A77B-830694D86408}"/>
              </a:ext>
            </a:extLst>
          </p:cNvPr>
          <p:cNvPicPr>
            <a:picLocks noChangeAspect="1"/>
          </p:cNvPicPr>
          <p:nvPr userDrawn="1"/>
        </p:nvPicPr>
        <p:blipFill>
          <a:blip r:embed="rId2">
            <a:duotone>
              <a:prstClr val="black"/>
              <a:schemeClr val="accent3">
                <a:tint val="45000"/>
                <a:satMod val="400000"/>
              </a:schemeClr>
            </a:duotone>
            <a:alphaModFix amt="45000"/>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5060D117-1FF4-0043-9BD9-FB39041D3FB2}"/>
              </a:ext>
            </a:extLst>
          </p:cNvPr>
          <p:cNvPicPr>
            <a:picLocks noChangeAspect="1"/>
          </p:cNvPicPr>
          <p:nvPr userDrawn="1"/>
        </p:nvPicPr>
        <p:blipFill>
          <a:blip r:embed="rId3">
            <a:alphaModFix amt="5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6889938"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6889938"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10.11.2021</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
        <p:nvSpPr>
          <p:cNvPr id="13" name="Picture Placeholder 12">
            <a:extLst>
              <a:ext uri="{FF2B5EF4-FFF2-40B4-BE49-F238E27FC236}">
                <a16:creationId xmlns:a16="http://schemas.microsoft.com/office/drawing/2014/main" id="{64ED6BB8-5C8C-9246-ADDD-52CDA88EE12B}"/>
              </a:ext>
            </a:extLst>
          </p:cNvPr>
          <p:cNvSpPr>
            <a:spLocks noGrp="1"/>
          </p:cNvSpPr>
          <p:nvPr>
            <p:ph type="pic" sz="quarter" idx="13"/>
          </p:nvPr>
        </p:nvSpPr>
        <p:spPr>
          <a:xfrm>
            <a:off x="7559173" y="2530867"/>
            <a:ext cx="3096000" cy="3096000"/>
          </a:xfrm>
          <a:prstGeom prst="ellipse">
            <a:avLst/>
          </a:prstGeom>
          <a:noFill/>
        </p:spPr>
        <p:txBody>
          <a:bodyPr/>
          <a:lstStyle/>
          <a:p>
            <a:r>
              <a:rPr lang="nb-NO" noProof="0"/>
              <a:t>Klikk på ikonet for å legge til et bilde</a:t>
            </a:r>
          </a:p>
        </p:txBody>
      </p:sp>
    </p:spTree>
    <p:extLst>
      <p:ext uri="{BB962C8B-B14F-4D97-AF65-F5344CB8AC3E}">
        <p14:creationId xmlns:p14="http://schemas.microsoft.com/office/powerpoint/2010/main" val="2941078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tt bilde med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6" name="Plassholder for bilde 4"/>
          <p:cNvSpPr>
            <a:spLocks noGrp="1"/>
          </p:cNvSpPr>
          <p:nvPr>
            <p:ph type="pic" sz="quarter" idx="15"/>
          </p:nvPr>
        </p:nvSpPr>
        <p:spPr>
          <a:xfrm>
            <a:off x="759540" y="1566623"/>
            <a:ext cx="10671734" cy="3998153"/>
          </a:xfrm>
          <a:solidFill>
            <a:schemeClr val="bg1">
              <a:lumMod val="50000"/>
            </a:schemeClr>
          </a:solidFill>
        </p:spPr>
        <p:txBody>
          <a:bodyPr/>
          <a:lstStyle/>
          <a:p>
            <a:r>
              <a:rPr lang="nb-NO"/>
              <a:t>Klikk ikonet for å legge til et bilde</a:t>
            </a:r>
            <a:endParaRPr lang="nb-NO" dirty="0"/>
          </a:p>
        </p:txBody>
      </p:sp>
      <p:sp>
        <p:nvSpPr>
          <p:cNvPr id="8" name="Plassholder for innhold 2"/>
          <p:cNvSpPr>
            <a:spLocks noGrp="1"/>
          </p:cNvSpPr>
          <p:nvPr>
            <p:ph idx="16"/>
          </p:nvPr>
        </p:nvSpPr>
        <p:spPr>
          <a:xfrm>
            <a:off x="759540" y="5708943"/>
            <a:ext cx="10672920" cy="550746"/>
          </a:xfrm>
        </p:spPr>
        <p:txBody>
          <a:bodyPr numCol="1"/>
          <a:lstStyle>
            <a:lvl1pPr marL="0" indent="0">
              <a:buNone/>
              <a:defRPr i="1"/>
            </a:lvl1pPr>
          </a:lstStyle>
          <a:p>
            <a:pPr lvl="0"/>
            <a:r>
              <a:rPr lang="nb-NO"/>
              <a:t>Rediger tekststiler i malen</a:t>
            </a:r>
          </a:p>
        </p:txBody>
      </p:sp>
    </p:spTree>
    <p:extLst>
      <p:ext uri="{BB962C8B-B14F-4D97-AF65-F5344CB8AC3E}">
        <p14:creationId xmlns:p14="http://schemas.microsoft.com/office/powerpoint/2010/main" val="3897252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telside">
    <p:spTree>
      <p:nvGrpSpPr>
        <p:cNvPr id="1" name=""/>
        <p:cNvGrpSpPr/>
        <p:nvPr/>
      </p:nvGrpSpPr>
      <p:grpSpPr>
        <a:xfrm>
          <a:off x="0" y="0"/>
          <a:ext cx="0" cy="0"/>
          <a:chOff x="0" y="0"/>
          <a:chExt cx="0" cy="0"/>
        </a:xfrm>
      </p:grpSpPr>
      <p:sp>
        <p:nvSpPr>
          <p:cNvPr id="8" name="Plassholder for bilde 7"/>
          <p:cNvSpPr>
            <a:spLocks noGrp="1"/>
          </p:cNvSpPr>
          <p:nvPr>
            <p:ph type="pic" sz="quarter" idx="10"/>
          </p:nvPr>
        </p:nvSpPr>
        <p:spPr>
          <a:xfrm>
            <a:off x="0" y="0"/>
            <a:ext cx="12192000" cy="6858000"/>
          </a:xfrm>
          <a:solidFill>
            <a:schemeClr val="bg1">
              <a:lumMod val="50000"/>
            </a:schemeClr>
          </a:solidFill>
        </p:spPr>
        <p:txBody>
          <a:bodyPr/>
          <a:lstStyle/>
          <a:p>
            <a:r>
              <a:rPr lang="nb-NO"/>
              <a:t>Klikk ikonet for å legge til et bilde</a:t>
            </a:r>
            <a:endParaRPr lang="nb-NO" dirty="0"/>
          </a:p>
        </p:txBody>
      </p:sp>
      <p:sp>
        <p:nvSpPr>
          <p:cNvPr id="2" name="Tittel 1"/>
          <p:cNvSpPr>
            <a:spLocks noGrp="1"/>
          </p:cNvSpPr>
          <p:nvPr>
            <p:ph type="ctrTitle"/>
          </p:nvPr>
        </p:nvSpPr>
        <p:spPr>
          <a:xfrm>
            <a:off x="0" y="4242938"/>
            <a:ext cx="9522470" cy="1919113"/>
          </a:xfrm>
          <a:solidFill>
            <a:srgbClr val="F37321"/>
          </a:solidFill>
        </p:spPr>
        <p:txBody>
          <a:bodyPr lIns="683939" tIns="360000" rIns="683939" bIns="360000" anchor="t">
            <a:noAutofit/>
          </a:bodyPr>
          <a:lstStyle>
            <a:lvl1pPr>
              <a:defRPr sz="3354" cap="none" baseline="0">
                <a:solidFill>
                  <a:srgbClr val="FFEEE2"/>
                </a:solidFill>
              </a:defRPr>
            </a:lvl1pPr>
          </a:lstStyle>
          <a:p>
            <a:r>
              <a:rPr lang="nb-NO"/>
              <a:t>Klikk for å redigere tittelstil</a:t>
            </a:r>
            <a:endParaRPr lang="nb-NO" dirty="0"/>
          </a:p>
        </p:txBody>
      </p:sp>
    </p:spTree>
    <p:extLst>
      <p:ext uri="{BB962C8B-B14F-4D97-AF65-F5344CB8AC3E}">
        <p14:creationId xmlns:p14="http://schemas.microsoft.com/office/powerpoint/2010/main" val="3669155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istesid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338" y="3180473"/>
            <a:ext cx="4278246" cy="495501"/>
          </a:xfrm>
          <a:prstGeom prst="rect">
            <a:avLst/>
          </a:prstGeom>
        </p:spPr>
      </p:pic>
    </p:spTree>
    <p:extLst>
      <p:ext uri="{BB962C8B-B14F-4D97-AF65-F5344CB8AC3E}">
        <p14:creationId xmlns:p14="http://schemas.microsoft.com/office/powerpoint/2010/main" val="3365573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845599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un logo">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391" y="6369503"/>
            <a:ext cx="1946275" cy="225414"/>
          </a:xfrm>
          <a:prstGeom prst="rect">
            <a:avLst/>
          </a:prstGeom>
        </p:spPr>
      </p:pic>
    </p:spTree>
    <p:extLst>
      <p:ext uri="{BB962C8B-B14F-4D97-AF65-F5344CB8AC3E}">
        <p14:creationId xmlns:p14="http://schemas.microsoft.com/office/powerpoint/2010/main" val="3171897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4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telsid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613F18-C17F-ED48-B727-798189096122}"/>
              </a:ext>
            </a:extLst>
          </p:cNvPr>
          <p:cNvPicPr>
            <a:picLocks noChangeAspect="1"/>
          </p:cNvPicPr>
          <p:nvPr userDrawn="1"/>
        </p:nvPicPr>
        <p:blipFill>
          <a:blip r:embed="rId2">
            <a:duotone>
              <a:prstClr val="black"/>
              <a:schemeClr val="accent4">
                <a:tint val="45000"/>
                <a:satMod val="400000"/>
              </a:schemeClr>
            </a:duotone>
            <a:alphaModFix amt="75000"/>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0D3BF2B6-BC18-334C-924F-A9BB7853017D}"/>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10.11.2021</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328914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29CE-5F75-1E47-AC81-42A001547659}"/>
              </a:ext>
            </a:extLst>
          </p:cNvPr>
          <p:cNvSpPr>
            <a:spLocks noGrp="1"/>
          </p:cNvSpPr>
          <p:nvPr>
            <p:ph type="title"/>
          </p:nvPr>
        </p:nvSpPr>
        <p:spPr>
          <a:xfrm>
            <a:off x="630002" y="629999"/>
            <a:ext cx="10931994" cy="1046217"/>
          </a:xfrm>
        </p:spPr>
        <p:txBody>
          <a:bodyPr>
            <a:noAutofit/>
          </a:bodyPr>
          <a:lstStyle/>
          <a:p>
            <a:r>
              <a:rPr lang="nb-NO" noProof="0"/>
              <a:t>Klikk for å redigere tittelstil</a:t>
            </a:r>
          </a:p>
        </p:txBody>
      </p:sp>
      <p:sp>
        <p:nvSpPr>
          <p:cNvPr id="3" name="Content Placeholder 2">
            <a:extLst>
              <a:ext uri="{FF2B5EF4-FFF2-40B4-BE49-F238E27FC236}">
                <a16:creationId xmlns:a16="http://schemas.microsoft.com/office/drawing/2014/main" id="{F06A035A-CB84-384E-AA43-0E201F5E47B8}"/>
              </a:ext>
            </a:extLst>
          </p:cNvPr>
          <p:cNvSpPr>
            <a:spLocks noGrp="1"/>
          </p:cNvSpPr>
          <p:nvPr>
            <p:ph idx="1" hasCustomPrompt="1"/>
          </p:nvPr>
        </p:nvSpPr>
        <p:spPr>
          <a:xfrm>
            <a:off x="630001" y="1946217"/>
            <a:ext cx="10931995" cy="4281783"/>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Date Placeholder 3">
            <a:extLst>
              <a:ext uri="{FF2B5EF4-FFF2-40B4-BE49-F238E27FC236}">
                <a16:creationId xmlns:a16="http://schemas.microsoft.com/office/drawing/2014/main" id="{5B3BAF71-16CB-A04C-9EA7-A34A9723899A}"/>
              </a:ext>
            </a:extLst>
          </p:cNvPr>
          <p:cNvSpPr>
            <a:spLocks noGrp="1"/>
          </p:cNvSpPr>
          <p:nvPr>
            <p:ph type="dt" sz="half" idx="10"/>
          </p:nvPr>
        </p:nvSpPr>
        <p:spPr/>
        <p:txBody>
          <a:bodyPr/>
          <a:lstStyle/>
          <a:p>
            <a:fld id="{C33FAB1E-9CDD-B047-95EF-1C28D50BDB6A}" type="datetimeFigureOut">
              <a:rPr lang="nb-NO" noProof="0" smtClean="0"/>
              <a:t>10.11.2021</a:t>
            </a:fld>
            <a:endParaRPr lang="nb-NO" noProof="0"/>
          </a:p>
        </p:txBody>
      </p:sp>
      <p:sp>
        <p:nvSpPr>
          <p:cNvPr id="5" name="Footer Placeholder 4">
            <a:extLst>
              <a:ext uri="{FF2B5EF4-FFF2-40B4-BE49-F238E27FC236}">
                <a16:creationId xmlns:a16="http://schemas.microsoft.com/office/drawing/2014/main" id="{FA87D56C-02DA-0E46-B676-AC704A26A78D}"/>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B1693A4A-DB9C-A04B-B809-7EFA76B6D822}"/>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pic>
        <p:nvPicPr>
          <p:cNvPr id="11" name="Picture 10">
            <a:extLst>
              <a:ext uri="{FF2B5EF4-FFF2-40B4-BE49-F238E27FC236}">
                <a16:creationId xmlns:a16="http://schemas.microsoft.com/office/drawing/2014/main" id="{DC538962-A8FD-CE4D-A583-FB2972243F06}"/>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86235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10.11.2021</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75182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10.11.2021</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571EEC12-BA23-1B4D-A74B-C9935E1869F2}"/>
              </a:ext>
            </a:extLst>
          </p:cNvPr>
          <p:cNvSpPr>
            <a:spLocks noGrp="1"/>
          </p:cNvSpPr>
          <p:nvPr>
            <p:ph type="pic" sz="quarter" idx="14"/>
          </p:nvPr>
        </p:nvSpPr>
        <p:spPr>
          <a:xfrm>
            <a:off x="6172198" y="1946217"/>
            <a:ext cx="5389796" cy="3593197"/>
          </a:xfrm>
          <a:noFill/>
        </p:spPr>
        <p:txBody>
          <a:bodyPr/>
          <a:lstStyle/>
          <a:p>
            <a:r>
              <a:rPr lang="nb-NO"/>
              <a:t>Klikk på ikonet for å legge til et bilde</a:t>
            </a:r>
          </a:p>
        </p:txBody>
      </p:sp>
    </p:spTree>
    <p:extLst>
      <p:ext uri="{BB962C8B-B14F-4D97-AF65-F5344CB8AC3E}">
        <p14:creationId xmlns:p14="http://schemas.microsoft.com/office/powerpoint/2010/main" val="27819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10.11.2021</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CFBB6153-F0C6-E14E-8FB3-D91973D53FED}"/>
              </a:ext>
            </a:extLst>
          </p:cNvPr>
          <p:cNvSpPr>
            <a:spLocks noGrp="1"/>
          </p:cNvSpPr>
          <p:nvPr>
            <p:ph type="pic" sz="quarter" idx="15"/>
          </p:nvPr>
        </p:nvSpPr>
        <p:spPr>
          <a:xfrm>
            <a:off x="630001" y="1946217"/>
            <a:ext cx="5389799" cy="3593199"/>
          </a:xfrm>
          <a:noFill/>
        </p:spPr>
        <p:txBody>
          <a:bodyPr/>
          <a:lstStyle/>
          <a:p>
            <a:r>
              <a:rPr lang="nb-NO"/>
              <a:t>Klikk på ikonet for å legge til et bilde</a:t>
            </a:r>
          </a:p>
        </p:txBody>
      </p:sp>
    </p:spTree>
    <p:extLst>
      <p:ext uri="{BB962C8B-B14F-4D97-AF65-F5344CB8AC3E}">
        <p14:creationId xmlns:p14="http://schemas.microsoft.com/office/powerpoint/2010/main" val="195781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blebakgrun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BE8979-9DD6-264C-9B15-10752EB4FF1C}"/>
              </a:ext>
            </a:extLst>
          </p:cNvPr>
          <p:cNvPicPr>
            <a:picLocks noChangeAspect="1"/>
          </p:cNvPicPr>
          <p:nvPr userDrawn="1"/>
        </p:nvPicPr>
        <p:blipFill rotWithShape="1">
          <a:blip r:embed="rId2"/>
          <a:srcRect l="4090"/>
          <a:stretch/>
        </p:blipFill>
        <p:spPr>
          <a:xfrm>
            <a:off x="-5" y="1465967"/>
            <a:ext cx="7096265" cy="5111449"/>
          </a:xfrm>
          <a:prstGeom prst="rect">
            <a:avLst/>
          </a:prstGeom>
        </p:spPr>
      </p:pic>
      <p:sp>
        <p:nvSpPr>
          <p:cNvPr id="11" name="Picture Placeholder 10">
            <a:extLst>
              <a:ext uri="{FF2B5EF4-FFF2-40B4-BE49-F238E27FC236}">
                <a16:creationId xmlns:a16="http://schemas.microsoft.com/office/drawing/2014/main" id="{89D3F6E0-E639-C142-B3ED-9B7CED7BEC7E}"/>
              </a:ext>
            </a:extLst>
          </p:cNvPr>
          <p:cNvSpPr>
            <a:spLocks noGrp="1"/>
          </p:cNvSpPr>
          <p:nvPr>
            <p:ph type="pic" sz="quarter" idx="13"/>
          </p:nvPr>
        </p:nvSpPr>
        <p:spPr>
          <a:xfrm>
            <a:off x="6172199" y="1949955"/>
            <a:ext cx="5389796" cy="4280400"/>
          </a:xfrm>
        </p:spPr>
        <p:txBody>
          <a:bodyPr/>
          <a:lstStyle/>
          <a:p>
            <a:r>
              <a:rPr lang="nb-NO"/>
              <a:t>Klikk på ikonet for å legge til et bilde</a:t>
            </a:r>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9955"/>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10.11.2021</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3"/>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24690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9.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6C8EE-A640-DD4A-A015-599520C79151}"/>
              </a:ext>
            </a:extLst>
          </p:cNvPr>
          <p:cNvSpPr>
            <a:spLocks noGrp="1"/>
          </p:cNvSpPr>
          <p:nvPr>
            <p:ph type="title"/>
          </p:nvPr>
        </p:nvSpPr>
        <p:spPr>
          <a:xfrm>
            <a:off x="630002" y="630000"/>
            <a:ext cx="10931995" cy="1044453"/>
          </a:xfrm>
          <a:prstGeom prst="rect">
            <a:avLst/>
          </a:prstGeom>
        </p:spPr>
        <p:txBody>
          <a:bodyPr vert="horz" lIns="91440" tIns="0" rIns="91440" bIns="46800" rtlCol="0" anchor="t" anchorCtr="0">
            <a:normAutofit/>
          </a:bodyPr>
          <a:lstStyle/>
          <a:p>
            <a:r>
              <a:rPr lang="nb-NO" noProof="0"/>
              <a:t>Klikk for å redigere tittelstil</a:t>
            </a:r>
          </a:p>
        </p:txBody>
      </p:sp>
      <p:sp>
        <p:nvSpPr>
          <p:cNvPr id="3" name="Text Placeholder 2">
            <a:extLst>
              <a:ext uri="{FF2B5EF4-FFF2-40B4-BE49-F238E27FC236}">
                <a16:creationId xmlns:a16="http://schemas.microsoft.com/office/drawing/2014/main" id="{EE8AD033-DB01-4D4F-ABB7-C99547BA4D32}"/>
              </a:ext>
            </a:extLst>
          </p:cNvPr>
          <p:cNvSpPr>
            <a:spLocks noGrp="1"/>
          </p:cNvSpPr>
          <p:nvPr>
            <p:ph type="body" idx="1"/>
          </p:nvPr>
        </p:nvSpPr>
        <p:spPr>
          <a:xfrm>
            <a:off x="630003" y="1944453"/>
            <a:ext cx="10931996" cy="4283547"/>
          </a:xfrm>
          <a:prstGeom prst="rect">
            <a:avLst/>
          </a:prstGeom>
        </p:spPr>
        <p:txBody>
          <a:bodyPr vert="horz" lIns="9000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a:extLst>
              <a:ext uri="{FF2B5EF4-FFF2-40B4-BE49-F238E27FC236}">
                <a16:creationId xmlns:a16="http://schemas.microsoft.com/office/drawing/2014/main" id="{4CE02E3C-E54A-9844-BA46-574F976414EA}"/>
              </a:ext>
            </a:extLst>
          </p:cNvPr>
          <p:cNvSpPr>
            <a:spLocks noGrp="1"/>
          </p:cNvSpPr>
          <p:nvPr>
            <p:ph type="dt" sz="half" idx="2"/>
          </p:nvPr>
        </p:nvSpPr>
        <p:spPr>
          <a:xfrm>
            <a:off x="630002" y="6460435"/>
            <a:ext cx="1424609" cy="261040"/>
          </a:xfrm>
          <a:prstGeom prst="rect">
            <a:avLst/>
          </a:prstGeom>
        </p:spPr>
        <p:txBody>
          <a:bodyPr vert="horz" lIns="91440" tIns="45720" rIns="91440" bIns="45720" rtlCol="0" anchor="ctr"/>
          <a:lstStyle>
            <a:lvl1pPr algn="l">
              <a:defRPr sz="1200">
                <a:solidFill>
                  <a:schemeClr val="tx1">
                    <a:tint val="75000"/>
                  </a:schemeClr>
                </a:solidFill>
                <a:latin typeface="+mn-lt"/>
                <a:ea typeface="Roboto" panose="02000000000000000000" pitchFamily="2" charset="0"/>
              </a:defRPr>
            </a:lvl1pPr>
          </a:lstStyle>
          <a:p>
            <a:fld id="{C33FAB1E-9CDD-B047-95EF-1C28D50BDB6A}" type="datetimeFigureOut">
              <a:rPr lang="nb-NO" smtClean="0"/>
              <a:pPr/>
              <a:t>10.11.2021</a:t>
            </a:fld>
            <a:endParaRPr lang="nb-NO"/>
          </a:p>
        </p:txBody>
      </p:sp>
      <p:sp>
        <p:nvSpPr>
          <p:cNvPr id="5" name="Footer Placeholder 4">
            <a:extLst>
              <a:ext uri="{FF2B5EF4-FFF2-40B4-BE49-F238E27FC236}">
                <a16:creationId xmlns:a16="http://schemas.microsoft.com/office/drawing/2014/main" id="{7F0A74A6-AE94-AE43-925B-780EC497EAA7}"/>
              </a:ext>
            </a:extLst>
          </p:cNvPr>
          <p:cNvSpPr>
            <a:spLocks noGrp="1"/>
          </p:cNvSpPr>
          <p:nvPr>
            <p:ph type="ftr" sz="quarter" idx="3"/>
          </p:nvPr>
        </p:nvSpPr>
        <p:spPr>
          <a:xfrm>
            <a:off x="2140527" y="6460435"/>
            <a:ext cx="7910946" cy="261040"/>
          </a:xfrm>
          <a:prstGeom prst="rect">
            <a:avLst/>
          </a:prstGeom>
        </p:spPr>
        <p:txBody>
          <a:bodyPr vert="horz" lIns="91440" tIns="45720" rIns="91440" bIns="45720" rtlCol="0" anchor="ctr"/>
          <a:lstStyle>
            <a:lvl1pPr algn="ctr">
              <a:defRPr sz="1200">
                <a:solidFill>
                  <a:schemeClr val="tx1">
                    <a:tint val="75000"/>
                  </a:schemeClr>
                </a:solidFill>
                <a:latin typeface="+mn-lt"/>
                <a:ea typeface="Roboto" panose="02000000000000000000" pitchFamily="2" charset="0"/>
              </a:defRPr>
            </a:lvl1pPr>
          </a:lstStyle>
          <a:p>
            <a:endParaRPr lang="nb-NO"/>
          </a:p>
        </p:txBody>
      </p:sp>
      <p:sp>
        <p:nvSpPr>
          <p:cNvPr id="6" name="Slide Number Placeholder 5">
            <a:extLst>
              <a:ext uri="{FF2B5EF4-FFF2-40B4-BE49-F238E27FC236}">
                <a16:creationId xmlns:a16="http://schemas.microsoft.com/office/drawing/2014/main" id="{3192610B-B494-E247-B0C2-BA80D53F3BCA}"/>
              </a:ext>
            </a:extLst>
          </p:cNvPr>
          <p:cNvSpPr>
            <a:spLocks noGrp="1"/>
          </p:cNvSpPr>
          <p:nvPr>
            <p:ph type="sldNum" sz="quarter" idx="4"/>
          </p:nvPr>
        </p:nvSpPr>
        <p:spPr>
          <a:xfrm>
            <a:off x="10137388" y="6460435"/>
            <a:ext cx="1424609" cy="261040"/>
          </a:xfrm>
          <a:prstGeom prst="rect">
            <a:avLst/>
          </a:prstGeom>
        </p:spPr>
        <p:txBody>
          <a:bodyPr vert="horz" lIns="91440" tIns="45720" rIns="91440" bIns="45720" rtlCol="0" anchor="ctr"/>
          <a:lstStyle>
            <a:lvl1pPr algn="r">
              <a:defRPr sz="1200">
                <a:solidFill>
                  <a:schemeClr val="tx1">
                    <a:tint val="75000"/>
                  </a:schemeClr>
                </a:solidFill>
                <a:latin typeface="+mn-lt"/>
                <a:ea typeface="Roboto" panose="02000000000000000000" pitchFamily="2" charset="0"/>
              </a:defRPr>
            </a:lvl1pPr>
          </a:lstStyle>
          <a:p>
            <a:fld id="{14EA98E1-6AE9-0C49-ACBE-BBA3DE9B3EDB}" type="slidenum">
              <a:rPr lang="nb-NO" smtClean="0"/>
              <a:pPr/>
              <a:t>‹#›</a:t>
            </a:fld>
            <a:endParaRPr lang="nb-NO"/>
          </a:p>
        </p:txBody>
      </p:sp>
    </p:spTree>
    <p:extLst>
      <p:ext uri="{BB962C8B-B14F-4D97-AF65-F5344CB8AC3E}">
        <p14:creationId xmlns:p14="http://schemas.microsoft.com/office/powerpoint/2010/main" val="1174116949"/>
      </p:ext>
    </p:extLst>
  </p:cSld>
  <p:clrMap bg1="lt1" tx1="dk1" bg2="lt2" tx2="dk2" accent1="accent1" accent2="accent2" accent3="accent3" accent4="accent4" accent5="accent5" accent6="accent6" hlink="hlink" folHlink="folHlink"/>
  <p:sldLayoutIdLst>
    <p:sldLayoutId id="2147483670" r:id="rId1"/>
    <p:sldLayoutId id="2147483660" r:id="rId2"/>
    <p:sldLayoutId id="2147483666" r:id="rId3"/>
    <p:sldLayoutId id="2147483669" r:id="rId4"/>
    <p:sldLayoutId id="2147483650" r:id="rId5"/>
    <p:sldLayoutId id="2147483652" r:id="rId6"/>
    <p:sldLayoutId id="2147483679" r:id="rId7"/>
    <p:sldLayoutId id="2147483680" r:id="rId8"/>
    <p:sldLayoutId id="2147483678" r:id="rId9"/>
    <p:sldLayoutId id="2147483671" r:id="rId10"/>
    <p:sldLayoutId id="2147483672" r:id="rId11"/>
    <p:sldLayoutId id="2147483662" r:id="rId12"/>
    <p:sldLayoutId id="2147483661" r:id="rId13"/>
    <p:sldLayoutId id="2147483673" r:id="rId14"/>
    <p:sldLayoutId id="2147483663" r:id="rId15"/>
    <p:sldLayoutId id="2147483654" r:id="rId16"/>
    <p:sldLayoutId id="2147483674" r:id="rId17"/>
    <p:sldLayoutId id="2147483655" r:id="rId18"/>
    <p:sldLayoutId id="2147483664" r:id="rId19"/>
  </p:sldLayoutIdLst>
  <p:txStyles>
    <p:titleStyle>
      <a:lvl1pPr algn="l" defTabSz="914400" rtl="0" eaLnBrk="1" latinLnBrk="0" hangingPunct="1">
        <a:lnSpc>
          <a:spcPct val="90000"/>
        </a:lnSpc>
        <a:spcBef>
          <a:spcPct val="0"/>
        </a:spcBef>
        <a:buNone/>
        <a:defRPr sz="3600" kern="1200">
          <a:solidFill>
            <a:schemeClr val="tx1">
              <a:lumMod val="85000"/>
              <a:lumOff val="15000"/>
            </a:schemeClr>
          </a:solidFill>
          <a:latin typeface="+mj-lt"/>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59335" y="603803"/>
            <a:ext cx="10673330" cy="570441"/>
          </a:xfrm>
          <a:prstGeom prst="rect">
            <a:avLst/>
          </a:prstGeom>
        </p:spPr>
        <p:txBody>
          <a:bodyPr vert="horz" lIns="0" tIns="0" rIns="0" bIns="0" rtlCol="0" anchor="b">
            <a:normAutofit/>
          </a:bodyPr>
          <a:lstStyle/>
          <a:p>
            <a:r>
              <a:rPr lang="nb-NO" dirty="0"/>
              <a:t>Klikk for å redigere tittelstil</a:t>
            </a:r>
          </a:p>
        </p:txBody>
      </p:sp>
      <p:sp>
        <p:nvSpPr>
          <p:cNvPr id="3" name="Plassholder for tekst 2"/>
          <p:cNvSpPr>
            <a:spLocks noGrp="1"/>
          </p:cNvSpPr>
          <p:nvPr>
            <p:ph type="body" idx="1"/>
          </p:nvPr>
        </p:nvSpPr>
        <p:spPr>
          <a:xfrm>
            <a:off x="759335" y="1791494"/>
            <a:ext cx="10673330" cy="446270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771650" y="6356351"/>
            <a:ext cx="1137283" cy="365125"/>
          </a:xfrm>
          <a:prstGeom prst="rect">
            <a:avLst/>
          </a:prstGeom>
        </p:spPr>
        <p:txBody>
          <a:bodyPr vert="horz" lIns="0" tIns="0" rIns="0" bIns="0" rtlCol="0" anchor="ctr"/>
          <a:lstStyle>
            <a:lvl1pPr algn="l">
              <a:defRPr sz="1179">
                <a:solidFill>
                  <a:schemeClr val="tx1">
                    <a:tint val="75000"/>
                  </a:schemeClr>
                </a:solidFill>
              </a:defRPr>
            </a:lvl1pPr>
          </a:lstStyle>
          <a:p>
            <a:fld id="{0BFFAE86-66BC-4D69-BCA2-89AA54B6D81B}" type="datetimeFigureOut">
              <a:rPr lang="nb-NO" smtClean="0"/>
              <a:t>10.11.2021</a:t>
            </a:fld>
            <a:endParaRPr lang="nb-NO" dirty="0"/>
          </a:p>
        </p:txBody>
      </p:sp>
      <p:sp>
        <p:nvSpPr>
          <p:cNvPr id="5" name="Plassholder for bunntekst 4"/>
          <p:cNvSpPr>
            <a:spLocks noGrp="1"/>
          </p:cNvSpPr>
          <p:nvPr>
            <p:ph type="ftr" sz="quarter" idx="3"/>
          </p:nvPr>
        </p:nvSpPr>
        <p:spPr>
          <a:xfrm>
            <a:off x="1991031" y="6356351"/>
            <a:ext cx="6650050" cy="365125"/>
          </a:xfrm>
          <a:prstGeom prst="rect">
            <a:avLst/>
          </a:prstGeom>
        </p:spPr>
        <p:txBody>
          <a:bodyPr vert="horz" lIns="0" tIns="0" rIns="0" bIns="0" rtlCol="0" anchor="ctr"/>
          <a:lstStyle>
            <a:lvl1pPr algn="l">
              <a:defRPr sz="1179">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8737602" y="6356351"/>
            <a:ext cx="888673" cy="365125"/>
          </a:xfrm>
          <a:prstGeom prst="rect">
            <a:avLst/>
          </a:prstGeom>
        </p:spPr>
        <p:txBody>
          <a:bodyPr vert="horz" lIns="0" tIns="0" rIns="0" bIns="0" rtlCol="0" anchor="ctr"/>
          <a:lstStyle>
            <a:lvl1pPr algn="r">
              <a:defRPr sz="1179">
                <a:solidFill>
                  <a:schemeClr val="tx1">
                    <a:tint val="75000"/>
                  </a:schemeClr>
                </a:solidFill>
              </a:defRPr>
            </a:lvl1pPr>
          </a:lstStyle>
          <a:p>
            <a:fld id="{B9BC33FD-4122-4D1A-8EB9-9720D6681256}" type="slidenum">
              <a:rPr lang="nb-NO" smtClean="0"/>
              <a:t>‹#›</a:t>
            </a:fld>
            <a:endParaRPr lang="nb-NO"/>
          </a:p>
        </p:txBody>
      </p:sp>
      <p:pic>
        <p:nvPicPr>
          <p:cNvPr id="9" name="Bild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58391" y="6369503"/>
            <a:ext cx="1946275" cy="225414"/>
          </a:xfrm>
          <a:prstGeom prst="rect">
            <a:avLst/>
          </a:prstGeom>
        </p:spPr>
      </p:pic>
      <p:cxnSp>
        <p:nvCxnSpPr>
          <p:cNvPr id="12" name="Rett linje 11"/>
          <p:cNvCxnSpPr/>
          <p:nvPr/>
        </p:nvCxnSpPr>
        <p:spPr>
          <a:xfrm>
            <a:off x="759335" y="1251639"/>
            <a:ext cx="10673125" cy="0"/>
          </a:xfrm>
          <a:prstGeom prst="line">
            <a:avLst/>
          </a:prstGeom>
          <a:ln>
            <a:solidFill>
              <a:srgbClr val="F37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466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902858" rtl="0" eaLnBrk="1" latinLnBrk="0" hangingPunct="1">
        <a:spcBef>
          <a:spcPct val="0"/>
        </a:spcBef>
        <a:buNone/>
        <a:defRPr sz="2267" b="1" kern="1200" cap="none" baseline="0">
          <a:solidFill>
            <a:srgbClr val="F37321"/>
          </a:solidFill>
          <a:latin typeface="+mj-lt"/>
          <a:ea typeface="+mj-ea"/>
          <a:cs typeface="+mj-cs"/>
        </a:defRPr>
      </a:lvl1pPr>
    </p:titleStyle>
    <p:bodyStyle>
      <a:lvl1pPr marL="0" indent="-293738" algn="l" defTabSz="902778" rtl="0" eaLnBrk="1" latinLnBrk="0" hangingPunct="1">
        <a:spcBef>
          <a:spcPts val="725"/>
        </a:spcBef>
        <a:buFont typeface="Arial" panose="020B0604020202020204" pitchFamily="34" charset="0"/>
        <a:buChar char="•"/>
        <a:defRPr sz="1949" kern="1200">
          <a:solidFill>
            <a:schemeClr val="tx1"/>
          </a:solidFill>
          <a:latin typeface="+mn-lt"/>
          <a:ea typeface="+mn-ea"/>
          <a:cs typeface="+mn-cs"/>
        </a:defRPr>
      </a:lvl1pPr>
      <a:lvl2pPr marL="626064" indent="-293602" algn="l" defTabSz="902778" rtl="0" eaLnBrk="1" latinLnBrk="0" hangingPunct="1">
        <a:spcBef>
          <a:spcPts val="0"/>
        </a:spcBef>
        <a:buFont typeface="Arial" panose="020B0604020202020204" pitchFamily="34" charset="0"/>
        <a:buChar char="•"/>
        <a:defRPr sz="1632" kern="1200">
          <a:solidFill>
            <a:schemeClr val="tx1"/>
          </a:solidFill>
          <a:latin typeface="+mn-lt"/>
          <a:ea typeface="+mn-ea"/>
          <a:cs typeface="+mn-cs"/>
        </a:defRPr>
      </a:lvl2pPr>
      <a:lvl3pPr marL="895200" indent="-293602" algn="l" defTabSz="902778" rtl="0" eaLnBrk="1" latinLnBrk="0" hangingPunct="1">
        <a:spcBef>
          <a:spcPts val="0"/>
        </a:spcBef>
        <a:buFont typeface="Arial" panose="020B0604020202020204" pitchFamily="34" charset="0"/>
        <a:buChar char="•"/>
        <a:defRPr sz="1451" kern="1200">
          <a:solidFill>
            <a:schemeClr val="tx1"/>
          </a:solidFill>
          <a:latin typeface="+mn-lt"/>
          <a:ea typeface="+mn-ea"/>
          <a:cs typeface="+mn-cs"/>
        </a:defRPr>
      </a:lvl3pPr>
      <a:lvl4pPr marL="1227662" indent="-293602" algn="l" defTabSz="902778" rtl="0" eaLnBrk="1" latinLnBrk="0" hangingPunct="1">
        <a:spcBef>
          <a:spcPts val="0"/>
        </a:spcBef>
        <a:buFont typeface="Arial" panose="020B0604020202020204" pitchFamily="34" charset="0"/>
        <a:buChar char="•"/>
        <a:defRPr sz="1269" kern="1200">
          <a:solidFill>
            <a:schemeClr val="tx1"/>
          </a:solidFill>
          <a:latin typeface="+mn-lt"/>
          <a:ea typeface="+mn-ea"/>
          <a:cs typeface="+mn-cs"/>
        </a:defRPr>
      </a:lvl4pPr>
      <a:lvl5pPr marL="1545730" indent="-293602" algn="l" defTabSz="902778" rtl="0" eaLnBrk="1" latinLnBrk="0" hangingPunct="1">
        <a:spcBef>
          <a:spcPts val="0"/>
        </a:spcBef>
        <a:buFont typeface="Arial" panose="020B0604020202020204" pitchFamily="34" charset="0"/>
        <a:buChar char="•"/>
        <a:defRPr sz="1088" kern="1200">
          <a:solidFill>
            <a:schemeClr val="tx1"/>
          </a:solidFill>
          <a:latin typeface="+mn-lt"/>
          <a:ea typeface="+mn-ea"/>
          <a:cs typeface="+mn-cs"/>
        </a:defRPr>
      </a:lvl5pPr>
      <a:lvl6pPr marL="2482638" indent="-225694" algn="l" defTabSz="902778"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34026" indent="-225694" algn="l" defTabSz="902778"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385415" indent="-225694" algn="l" defTabSz="902778"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36803" indent="-225694" algn="l" defTabSz="902778"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nb-NO"/>
      </a:defPPr>
      <a:lvl1pPr marL="0" algn="l" defTabSz="902778" rtl="0" eaLnBrk="1" latinLnBrk="0" hangingPunct="1">
        <a:defRPr sz="1813" kern="1200">
          <a:solidFill>
            <a:schemeClr val="tx1"/>
          </a:solidFill>
          <a:latin typeface="+mn-lt"/>
          <a:ea typeface="+mn-ea"/>
          <a:cs typeface="+mn-cs"/>
        </a:defRPr>
      </a:lvl1pPr>
      <a:lvl2pPr marL="451390" algn="l" defTabSz="902778" rtl="0" eaLnBrk="1" latinLnBrk="0" hangingPunct="1">
        <a:defRPr sz="1813" kern="1200">
          <a:solidFill>
            <a:schemeClr val="tx1"/>
          </a:solidFill>
          <a:latin typeface="+mn-lt"/>
          <a:ea typeface="+mn-ea"/>
          <a:cs typeface="+mn-cs"/>
        </a:defRPr>
      </a:lvl2pPr>
      <a:lvl3pPr marL="902778" algn="l" defTabSz="902778" rtl="0" eaLnBrk="1" latinLnBrk="0" hangingPunct="1">
        <a:defRPr sz="1813" kern="1200">
          <a:solidFill>
            <a:schemeClr val="tx1"/>
          </a:solidFill>
          <a:latin typeface="+mn-lt"/>
          <a:ea typeface="+mn-ea"/>
          <a:cs typeface="+mn-cs"/>
        </a:defRPr>
      </a:lvl3pPr>
      <a:lvl4pPr marL="1354166" algn="l" defTabSz="902778" rtl="0" eaLnBrk="1" latinLnBrk="0" hangingPunct="1">
        <a:defRPr sz="1813" kern="1200">
          <a:solidFill>
            <a:schemeClr val="tx1"/>
          </a:solidFill>
          <a:latin typeface="+mn-lt"/>
          <a:ea typeface="+mn-ea"/>
          <a:cs typeface="+mn-cs"/>
        </a:defRPr>
      </a:lvl4pPr>
      <a:lvl5pPr marL="1805555" algn="l" defTabSz="902778" rtl="0" eaLnBrk="1" latinLnBrk="0" hangingPunct="1">
        <a:defRPr sz="1813" kern="1200">
          <a:solidFill>
            <a:schemeClr val="tx1"/>
          </a:solidFill>
          <a:latin typeface="+mn-lt"/>
          <a:ea typeface="+mn-ea"/>
          <a:cs typeface="+mn-cs"/>
        </a:defRPr>
      </a:lvl5pPr>
      <a:lvl6pPr marL="2256944" algn="l" defTabSz="902778" rtl="0" eaLnBrk="1" latinLnBrk="0" hangingPunct="1">
        <a:defRPr sz="1813" kern="1200">
          <a:solidFill>
            <a:schemeClr val="tx1"/>
          </a:solidFill>
          <a:latin typeface="+mn-lt"/>
          <a:ea typeface="+mn-ea"/>
          <a:cs typeface="+mn-cs"/>
        </a:defRPr>
      </a:lvl6pPr>
      <a:lvl7pPr marL="2708332" algn="l" defTabSz="902778" rtl="0" eaLnBrk="1" latinLnBrk="0" hangingPunct="1">
        <a:defRPr sz="1813" kern="1200">
          <a:solidFill>
            <a:schemeClr val="tx1"/>
          </a:solidFill>
          <a:latin typeface="+mn-lt"/>
          <a:ea typeface="+mn-ea"/>
          <a:cs typeface="+mn-cs"/>
        </a:defRPr>
      </a:lvl7pPr>
      <a:lvl8pPr marL="3159721" algn="l" defTabSz="902778" rtl="0" eaLnBrk="1" latinLnBrk="0" hangingPunct="1">
        <a:defRPr sz="1813" kern="1200">
          <a:solidFill>
            <a:schemeClr val="tx1"/>
          </a:solidFill>
          <a:latin typeface="+mn-lt"/>
          <a:ea typeface="+mn-ea"/>
          <a:cs typeface="+mn-cs"/>
        </a:defRPr>
      </a:lvl8pPr>
      <a:lvl9pPr marL="3611109" algn="l" defTabSz="902778" rtl="0" eaLnBrk="1" latinLnBrk="0" hangingPunct="1">
        <a:defRPr sz="18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89FC-FC37-5044-BD77-AB69CC1816AD}"/>
              </a:ext>
            </a:extLst>
          </p:cNvPr>
          <p:cNvSpPr>
            <a:spLocks noGrp="1"/>
          </p:cNvSpPr>
          <p:nvPr>
            <p:ph type="ctrTitle"/>
          </p:nvPr>
        </p:nvSpPr>
        <p:spPr>
          <a:xfrm>
            <a:off x="538370" y="1999701"/>
            <a:ext cx="10853530" cy="1828193"/>
          </a:xfrm>
        </p:spPr>
        <p:txBody>
          <a:bodyPr/>
          <a:lstStyle/>
          <a:p>
            <a:pPr algn="ctr"/>
            <a:br>
              <a:rPr lang="nb-NO" sz="4400" b="0" i="0" u="none" strike="noStrike" baseline="0" dirty="0">
                <a:solidFill>
                  <a:srgbClr val="000000"/>
                </a:solidFill>
                <a:latin typeface="Roboto" panose="02000000000000000000" pitchFamily="2" charset="0"/>
              </a:rPr>
            </a:br>
            <a:r>
              <a:rPr lang="nb-NO" sz="4400" b="0" i="0" u="none" strike="noStrike" baseline="0" dirty="0">
                <a:solidFill>
                  <a:srgbClr val="000000"/>
                </a:solidFill>
                <a:latin typeface="Roboto" panose="02000000000000000000" pitchFamily="2" charset="0"/>
              </a:rPr>
              <a:t> </a:t>
            </a:r>
            <a:r>
              <a:rPr lang="nb-NO" sz="3200" b="1" i="0" u="none" strike="noStrike" baseline="0" dirty="0">
                <a:solidFill>
                  <a:srgbClr val="000000"/>
                </a:solidFill>
                <a:latin typeface="Roboto" panose="02000000000000000000" pitchFamily="2" charset="0"/>
              </a:rPr>
              <a:t>De faglige rådenes og partenes rolle som </a:t>
            </a:r>
            <a:br>
              <a:rPr lang="nb-NO" sz="3200" b="1" i="0" u="none" strike="noStrike" baseline="0" dirty="0">
                <a:solidFill>
                  <a:srgbClr val="000000"/>
                </a:solidFill>
                <a:latin typeface="Roboto" panose="02000000000000000000" pitchFamily="2" charset="0"/>
              </a:rPr>
            </a:br>
            <a:r>
              <a:rPr lang="nb-NO" sz="3200" b="1" i="0" u="none" strike="noStrike" baseline="0" dirty="0">
                <a:solidFill>
                  <a:srgbClr val="000000"/>
                </a:solidFill>
                <a:latin typeface="Roboto" panose="02000000000000000000" pitchFamily="2" charset="0"/>
              </a:rPr>
              <a:t>rådgivende organ </a:t>
            </a:r>
            <a:r>
              <a:rPr lang="nb-NO" sz="3200" b="0" i="0" u="none" strike="noStrike" baseline="0" dirty="0">
                <a:solidFill>
                  <a:srgbClr val="000000"/>
                </a:solidFill>
                <a:latin typeface="Roboto" panose="02000000000000000000" pitchFamily="2" charset="0"/>
              </a:rPr>
              <a:t>	</a:t>
            </a:r>
            <a:br>
              <a:rPr lang="nb-NO" sz="3200" b="0" i="0" u="none" strike="noStrike" baseline="0" dirty="0">
                <a:solidFill>
                  <a:srgbClr val="000000"/>
                </a:solidFill>
                <a:latin typeface="Roboto" panose="02000000000000000000" pitchFamily="2" charset="0"/>
              </a:rPr>
            </a:br>
            <a:endParaRPr lang="nb-NO" sz="3200" dirty="0"/>
          </a:p>
        </p:txBody>
      </p:sp>
      <p:sp>
        <p:nvSpPr>
          <p:cNvPr id="3" name="Subtitle 2">
            <a:extLst>
              <a:ext uri="{FF2B5EF4-FFF2-40B4-BE49-F238E27FC236}">
                <a16:creationId xmlns:a16="http://schemas.microsoft.com/office/drawing/2014/main" id="{651CB328-08C2-B049-B6EF-40E6BD82C65B}"/>
              </a:ext>
            </a:extLst>
          </p:cNvPr>
          <p:cNvSpPr>
            <a:spLocks noGrp="1"/>
          </p:cNvSpPr>
          <p:nvPr>
            <p:ph type="subTitle" idx="1"/>
          </p:nvPr>
        </p:nvSpPr>
        <p:spPr/>
        <p:txBody>
          <a:bodyPr/>
          <a:lstStyle/>
          <a:p>
            <a:r>
              <a:rPr lang="nb-NO" i="1" dirty="0"/>
              <a:t>Karl Gunnar Kristiansen</a:t>
            </a:r>
          </a:p>
          <a:p>
            <a:r>
              <a:rPr lang="nb-NO" i="1" dirty="0"/>
              <a:t>Fagansvarlig SRY og Faglig råd for naturbruk</a:t>
            </a:r>
          </a:p>
        </p:txBody>
      </p:sp>
    </p:spTree>
    <p:extLst>
      <p:ext uri="{BB962C8B-B14F-4D97-AF65-F5344CB8AC3E}">
        <p14:creationId xmlns:p14="http://schemas.microsoft.com/office/powerpoint/2010/main" val="35478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6C418C5-CECA-4AD0-940C-DFACF5B870F3}"/>
              </a:ext>
            </a:extLst>
          </p:cNvPr>
          <p:cNvSpPr>
            <a:spLocks noGrp="1"/>
          </p:cNvSpPr>
          <p:nvPr>
            <p:ph sz="half" idx="1"/>
          </p:nvPr>
        </p:nvSpPr>
        <p:spPr>
          <a:xfrm>
            <a:off x="630000" y="1676216"/>
            <a:ext cx="5389799" cy="4989627"/>
          </a:xfrm>
        </p:spPr>
        <p:txBody>
          <a:bodyPr>
            <a:normAutofit/>
          </a:bodyPr>
          <a:lstStyle/>
          <a:p>
            <a:r>
              <a:rPr lang="nb-NO" sz="1800" dirty="0"/>
              <a:t>I Norge har vi lange tradisjoner for tett samarbeid mellom utdanningsmyndighetene og partene i arbeidslivet om utvikling av norsk fag- og yrkesopplæring.</a:t>
            </a:r>
          </a:p>
          <a:p>
            <a:endParaRPr lang="nb-NO" sz="1800" dirty="0"/>
          </a:p>
          <a:p>
            <a:r>
              <a:rPr lang="nb-NO" sz="1800" dirty="0"/>
              <a:t>De aller fleste fagene følger hovedmodellen med to års opplæring i skole og to år i bedrift.</a:t>
            </a:r>
          </a:p>
          <a:p>
            <a:endParaRPr lang="nb-NO" sz="1800" dirty="0"/>
          </a:p>
          <a:p>
            <a:r>
              <a:rPr lang="nb-NO" sz="1800" dirty="0"/>
              <a:t>Siden en del av fag- og yrkesopplæringen foregår i bedrift, er fag- og yrkesopplæring </a:t>
            </a:r>
            <a:r>
              <a:rPr lang="nb-NO" sz="1800" b="1" dirty="0"/>
              <a:t>et felles ansvar for partene i arbeidslivet og utdanningsmyndighetene.</a:t>
            </a:r>
            <a:br>
              <a:rPr lang="nb-NO" sz="1800" b="1" dirty="0"/>
            </a:br>
            <a:endParaRPr lang="nb-NO" sz="1800" b="1" dirty="0"/>
          </a:p>
        </p:txBody>
      </p:sp>
      <p:sp>
        <p:nvSpPr>
          <p:cNvPr id="4" name="Tittel 3">
            <a:extLst>
              <a:ext uri="{FF2B5EF4-FFF2-40B4-BE49-F238E27FC236}">
                <a16:creationId xmlns:a16="http://schemas.microsoft.com/office/drawing/2014/main" id="{FF28E0DA-BBDC-40AD-ACF7-6AE908FEB775}"/>
              </a:ext>
            </a:extLst>
          </p:cNvPr>
          <p:cNvSpPr>
            <a:spLocks noGrp="1"/>
          </p:cNvSpPr>
          <p:nvPr>
            <p:ph type="title"/>
          </p:nvPr>
        </p:nvSpPr>
        <p:spPr/>
        <p:txBody>
          <a:bodyPr/>
          <a:lstStyle/>
          <a:p>
            <a:r>
              <a:rPr lang="nb-NO" dirty="0"/>
              <a:t>Partssamarbeidet – hva er egentlig det?</a:t>
            </a:r>
            <a:br>
              <a:rPr lang="nb-NO" dirty="0"/>
            </a:br>
            <a:r>
              <a:rPr lang="nb-NO" dirty="0"/>
              <a:t> </a:t>
            </a:r>
          </a:p>
        </p:txBody>
      </p:sp>
      <p:pic>
        <p:nvPicPr>
          <p:cNvPr id="1026" name="Picture 2" descr="Mindre støtte for automatikerlærlinger - Tu.no">
            <a:extLst>
              <a:ext uri="{FF2B5EF4-FFF2-40B4-BE49-F238E27FC236}">
                <a16:creationId xmlns:a16="http://schemas.microsoft.com/office/drawing/2014/main" id="{5DD211BF-D324-4866-B108-A2861136352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4753" r="147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85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1FCD1D4-6F1C-488F-8D1B-113CD9C26E25}"/>
              </a:ext>
            </a:extLst>
          </p:cNvPr>
          <p:cNvSpPr>
            <a:spLocks noGrp="1"/>
          </p:cNvSpPr>
          <p:nvPr>
            <p:ph sz="half" idx="1"/>
          </p:nvPr>
        </p:nvSpPr>
        <p:spPr>
          <a:xfrm>
            <a:off x="630001" y="1295400"/>
            <a:ext cx="6047024" cy="5334000"/>
          </a:xfrm>
        </p:spPr>
        <p:txBody>
          <a:bodyPr>
            <a:normAutofit lnSpcReduction="10000"/>
          </a:bodyPr>
          <a:lstStyle/>
          <a:p>
            <a:r>
              <a:rPr lang="nn-NO" dirty="0"/>
              <a:t>LOV-1998-07-17-61 Lov om grunnskolen og den vidaregåande opplæringa (opplæringslova) . § 12-2.</a:t>
            </a:r>
          </a:p>
          <a:p>
            <a:pPr marL="0" indent="0" algn="l">
              <a:buNone/>
            </a:pPr>
            <a:endParaRPr lang="nn-NO" b="1" i="0" dirty="0">
              <a:solidFill>
                <a:srgbClr val="333333"/>
              </a:solidFill>
              <a:effectLst/>
              <a:latin typeface="Helvetica Neue"/>
            </a:endParaRPr>
          </a:p>
          <a:p>
            <a:pPr marL="0" indent="0" algn="l">
              <a:buNone/>
            </a:pPr>
            <a:r>
              <a:rPr lang="nn-NO" b="1" i="0" dirty="0">
                <a:solidFill>
                  <a:srgbClr val="333333"/>
                </a:solidFill>
                <a:effectLst/>
                <a:latin typeface="Helvetica Neue"/>
              </a:rPr>
              <a:t>§ 12-2.</a:t>
            </a:r>
            <a:r>
              <a:rPr lang="nn-NO" b="1" i="1" dirty="0">
                <a:solidFill>
                  <a:srgbClr val="333333"/>
                </a:solidFill>
                <a:effectLst/>
                <a:latin typeface="Helvetica Neue"/>
              </a:rPr>
              <a:t>Faglege råd</a:t>
            </a:r>
            <a:endParaRPr lang="nn-NO" b="0" i="0" dirty="0">
              <a:solidFill>
                <a:srgbClr val="333333"/>
              </a:solidFill>
              <a:effectLst/>
              <a:latin typeface="Helvetica Neue"/>
            </a:endParaRPr>
          </a:p>
          <a:p>
            <a:pPr marL="0" indent="0" algn="l">
              <a:buNone/>
            </a:pPr>
            <a:r>
              <a:rPr lang="nn-NO" b="0" i="0" dirty="0">
                <a:solidFill>
                  <a:srgbClr val="333333"/>
                </a:solidFill>
                <a:effectLst/>
                <a:latin typeface="Helvetica Neue"/>
              </a:rPr>
              <a:t>Departementet nemner opp faglege råd for fag- og yrkesopplæringa. Kvart fag eller fagområde som kan ha læretid i bedrift, skal vere knytt til eit fagleg råd. Departementet avgjer etter framlegg frå organet for samarbeid om fag- og yrkesopplæringa kva for faglege råd som skal skipast, storleiken på råda, kva for fagleg felt det enkelte rådet skal dekkje og reglement for oppgåvene til råda.</a:t>
            </a:r>
          </a:p>
          <a:p>
            <a:endParaRPr lang="nb-NO" dirty="0"/>
          </a:p>
        </p:txBody>
      </p:sp>
      <p:sp>
        <p:nvSpPr>
          <p:cNvPr id="3" name="Tittel 2">
            <a:extLst>
              <a:ext uri="{FF2B5EF4-FFF2-40B4-BE49-F238E27FC236}">
                <a16:creationId xmlns:a16="http://schemas.microsoft.com/office/drawing/2014/main" id="{06884E71-0007-4DA9-8224-28AC4C03E40E}"/>
              </a:ext>
            </a:extLst>
          </p:cNvPr>
          <p:cNvSpPr>
            <a:spLocks noGrp="1"/>
          </p:cNvSpPr>
          <p:nvPr>
            <p:ph type="title"/>
          </p:nvPr>
        </p:nvSpPr>
        <p:spPr/>
        <p:txBody>
          <a:bodyPr/>
          <a:lstStyle/>
          <a:p>
            <a:r>
              <a:rPr kumimoji="0" lang="nb-NO" altLang="nb-NO" sz="28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Forankring av samarbeidet –  Nasjonal lovgiving</a:t>
            </a:r>
            <a:endParaRPr lang="nb-NO" dirty="0"/>
          </a:p>
        </p:txBody>
      </p:sp>
      <p:pic>
        <p:nvPicPr>
          <p:cNvPr id="5" name="Plassholder for bilde 4">
            <a:extLst>
              <a:ext uri="{FF2B5EF4-FFF2-40B4-BE49-F238E27FC236}">
                <a16:creationId xmlns:a16="http://schemas.microsoft.com/office/drawing/2014/main" id="{DB6087D2-8E05-443B-9EF1-1C806B12B17A}"/>
              </a:ext>
            </a:extLst>
          </p:cNvPr>
          <p:cNvPicPr>
            <a:picLocks noGrp="1" noChangeAspect="1"/>
          </p:cNvPicPr>
          <p:nvPr>
            <p:ph type="pic" sz="quarter" idx="14"/>
          </p:nvPr>
        </p:nvPicPr>
        <p:blipFill>
          <a:blip r:embed="rId2"/>
          <a:srcRect l="432" r="432"/>
          <a:stretch>
            <a:fillRect/>
          </a:stretch>
        </p:blipFill>
        <p:spPr>
          <a:xfrm>
            <a:off x="7067550" y="1946217"/>
            <a:ext cx="4494444" cy="3593197"/>
          </a:xfrm>
          <a:prstGeom prst="rect">
            <a:avLst/>
          </a:prstGeom>
        </p:spPr>
      </p:pic>
    </p:spTree>
    <p:extLst>
      <p:ext uri="{BB962C8B-B14F-4D97-AF65-F5344CB8AC3E}">
        <p14:creationId xmlns:p14="http://schemas.microsoft.com/office/powerpoint/2010/main" val="307740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lstStyle/>
          <a:p>
            <a:pPr algn="ctr"/>
            <a:r>
              <a:rPr lang="nb-NO">
                <a:solidFill>
                  <a:schemeClr val="accent1"/>
                </a:solidFill>
              </a:rPr>
              <a:t>Samarbeid med partene i arbeidslivet</a:t>
            </a:r>
          </a:p>
        </p:txBody>
      </p:sp>
      <p:sp>
        <p:nvSpPr>
          <p:cNvPr id="4" name="Rektangel 3"/>
          <p:cNvSpPr/>
          <p:nvPr/>
        </p:nvSpPr>
        <p:spPr>
          <a:xfrm>
            <a:off x="2545953" y="2341083"/>
            <a:ext cx="3320643" cy="629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111" fontAlgn="base">
              <a:spcBef>
                <a:spcPct val="0"/>
              </a:spcBef>
              <a:spcAft>
                <a:spcPct val="0"/>
              </a:spcAft>
            </a:pPr>
            <a:r>
              <a:rPr lang="nb-NO" sz="1908">
                <a:solidFill>
                  <a:prstClr val="black"/>
                </a:solidFill>
                <a:latin typeface="Calibri"/>
              </a:rPr>
              <a:t>Kunnskapsdepartementet </a:t>
            </a:r>
          </a:p>
        </p:txBody>
      </p:sp>
      <p:sp>
        <p:nvSpPr>
          <p:cNvPr id="5" name="Rektangel 4"/>
          <p:cNvSpPr/>
          <p:nvPr/>
        </p:nvSpPr>
        <p:spPr>
          <a:xfrm>
            <a:off x="2545953" y="3199965"/>
            <a:ext cx="3320643" cy="629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111" fontAlgn="base">
              <a:spcBef>
                <a:spcPct val="0"/>
              </a:spcBef>
              <a:spcAft>
                <a:spcPct val="0"/>
              </a:spcAft>
            </a:pPr>
            <a:r>
              <a:rPr lang="nb-NO" sz="1908">
                <a:solidFill>
                  <a:prstClr val="black"/>
                </a:solidFill>
                <a:latin typeface="Calibri"/>
              </a:rPr>
              <a:t>Utdanningsdirektoratet </a:t>
            </a:r>
          </a:p>
        </p:txBody>
      </p:sp>
      <p:sp>
        <p:nvSpPr>
          <p:cNvPr id="6" name="Rektangel 5"/>
          <p:cNvSpPr/>
          <p:nvPr/>
        </p:nvSpPr>
        <p:spPr>
          <a:xfrm>
            <a:off x="2545953" y="4230624"/>
            <a:ext cx="3320643" cy="1202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111" fontAlgn="base">
              <a:spcBef>
                <a:spcPct val="0"/>
              </a:spcBef>
              <a:spcAft>
                <a:spcPct val="0"/>
              </a:spcAft>
            </a:pPr>
            <a:r>
              <a:rPr lang="nb-NO" sz="1908" dirty="0">
                <a:solidFill>
                  <a:prstClr val="black"/>
                </a:solidFill>
                <a:latin typeface="Calibri"/>
              </a:rPr>
              <a:t>Fylkeskommunen (skoleeier)</a:t>
            </a:r>
          </a:p>
          <a:p>
            <a:pPr algn="ctr" defTabSz="727111" fontAlgn="base">
              <a:spcBef>
                <a:spcPct val="0"/>
              </a:spcBef>
              <a:spcAft>
                <a:spcPct val="0"/>
              </a:spcAft>
            </a:pPr>
            <a:endParaRPr lang="nb-NO" sz="1908" dirty="0">
              <a:solidFill>
                <a:prstClr val="black"/>
              </a:solidFill>
              <a:latin typeface="Calibri"/>
            </a:endParaRPr>
          </a:p>
          <a:p>
            <a:pPr algn="ctr" defTabSz="727111" fontAlgn="base">
              <a:spcBef>
                <a:spcPct val="0"/>
              </a:spcBef>
              <a:spcAft>
                <a:spcPct val="0"/>
              </a:spcAft>
            </a:pPr>
            <a:r>
              <a:rPr lang="nb-NO" sz="1908" dirty="0">
                <a:solidFill>
                  <a:prstClr val="black"/>
                </a:solidFill>
                <a:latin typeface="Calibri"/>
              </a:rPr>
              <a:t>Videregående skole </a:t>
            </a:r>
          </a:p>
        </p:txBody>
      </p:sp>
      <p:cxnSp>
        <p:nvCxnSpPr>
          <p:cNvPr id="10" name="Rett pilkobling 9"/>
          <p:cNvCxnSpPr/>
          <p:nvPr/>
        </p:nvCxnSpPr>
        <p:spPr>
          <a:xfrm>
            <a:off x="4177460" y="3887071"/>
            <a:ext cx="0" cy="2437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Rektangel 10"/>
          <p:cNvSpPr/>
          <p:nvPr/>
        </p:nvSpPr>
        <p:spPr>
          <a:xfrm>
            <a:off x="6382294" y="2341083"/>
            <a:ext cx="3320643" cy="629777"/>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defTabSz="727111" fontAlgn="base">
              <a:spcBef>
                <a:spcPct val="0"/>
              </a:spcBef>
              <a:spcAft>
                <a:spcPct val="0"/>
              </a:spcAft>
            </a:pPr>
            <a:r>
              <a:rPr lang="nb-NO" sz="1908">
                <a:solidFill>
                  <a:prstClr val="black"/>
                </a:solidFill>
                <a:latin typeface="Calibri"/>
              </a:rPr>
              <a:t>SRY </a:t>
            </a:r>
          </a:p>
        </p:txBody>
      </p:sp>
      <p:sp>
        <p:nvSpPr>
          <p:cNvPr id="12" name="Rektangel 11"/>
          <p:cNvSpPr/>
          <p:nvPr/>
        </p:nvSpPr>
        <p:spPr>
          <a:xfrm>
            <a:off x="6382294" y="3199965"/>
            <a:ext cx="3320643" cy="629777"/>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defTabSz="727111" fontAlgn="base">
              <a:spcBef>
                <a:spcPct val="0"/>
              </a:spcBef>
              <a:spcAft>
                <a:spcPct val="0"/>
              </a:spcAft>
            </a:pPr>
            <a:r>
              <a:rPr lang="nb-NO" sz="1908">
                <a:solidFill>
                  <a:prstClr val="black"/>
                </a:solidFill>
                <a:latin typeface="Calibri"/>
              </a:rPr>
              <a:t>Faglige råd </a:t>
            </a:r>
          </a:p>
        </p:txBody>
      </p:sp>
      <p:sp>
        <p:nvSpPr>
          <p:cNvPr id="13" name="Rektangel 12"/>
          <p:cNvSpPr/>
          <p:nvPr/>
        </p:nvSpPr>
        <p:spPr>
          <a:xfrm>
            <a:off x="6382294" y="4218530"/>
            <a:ext cx="3320643" cy="1214529"/>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defTabSz="727111" fontAlgn="base">
              <a:spcBef>
                <a:spcPct val="0"/>
              </a:spcBef>
              <a:spcAft>
                <a:spcPct val="0"/>
              </a:spcAft>
            </a:pPr>
            <a:endParaRPr lang="nb-NO" sz="955">
              <a:solidFill>
                <a:prstClr val="black"/>
              </a:solidFill>
              <a:latin typeface="Calibri"/>
            </a:endParaRPr>
          </a:p>
          <a:p>
            <a:pPr algn="ctr" defTabSz="727111" fontAlgn="base">
              <a:spcBef>
                <a:spcPct val="0"/>
              </a:spcBef>
              <a:spcAft>
                <a:spcPct val="0"/>
              </a:spcAft>
            </a:pPr>
            <a:r>
              <a:rPr lang="nb-NO" sz="1908">
                <a:solidFill>
                  <a:prstClr val="black"/>
                </a:solidFill>
                <a:latin typeface="Calibri"/>
              </a:rPr>
              <a:t>Yrkesopplæringsnemnder</a:t>
            </a:r>
          </a:p>
        </p:txBody>
      </p:sp>
      <p:sp>
        <p:nvSpPr>
          <p:cNvPr id="15" name="Rektangel 14"/>
          <p:cNvSpPr/>
          <p:nvPr/>
        </p:nvSpPr>
        <p:spPr>
          <a:xfrm>
            <a:off x="2259658" y="2226565"/>
            <a:ext cx="3721476" cy="1717765"/>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defTabSz="727111" fontAlgn="base">
              <a:spcBef>
                <a:spcPct val="0"/>
              </a:spcBef>
              <a:spcAft>
                <a:spcPct val="0"/>
              </a:spcAft>
            </a:pPr>
            <a:endParaRPr lang="nb-NO" sz="1432">
              <a:solidFill>
                <a:prstClr val="black"/>
              </a:solidFill>
              <a:latin typeface="Calibri"/>
            </a:endParaRPr>
          </a:p>
        </p:txBody>
      </p:sp>
      <p:sp>
        <p:nvSpPr>
          <p:cNvPr id="16" name="TekstSylinder 15"/>
          <p:cNvSpPr txBox="1"/>
          <p:nvPr/>
        </p:nvSpPr>
        <p:spPr>
          <a:xfrm>
            <a:off x="2545953" y="1825753"/>
            <a:ext cx="3492788" cy="312714"/>
          </a:xfrm>
          <a:prstGeom prst="rect">
            <a:avLst/>
          </a:prstGeom>
          <a:noFill/>
        </p:spPr>
        <p:txBody>
          <a:bodyPr wrap="square" rtlCol="0">
            <a:spAutoFit/>
          </a:bodyPr>
          <a:lstStyle/>
          <a:p>
            <a:pPr defTabSz="727111" fontAlgn="base">
              <a:spcBef>
                <a:spcPct val="0"/>
              </a:spcBef>
              <a:spcAft>
                <a:spcPct val="0"/>
              </a:spcAft>
            </a:pPr>
            <a:r>
              <a:rPr lang="nb-NO" sz="1432" b="1" i="1">
                <a:solidFill>
                  <a:prstClr val="black"/>
                </a:solidFill>
                <a:latin typeface="Arial" charset="0"/>
              </a:rPr>
              <a:t>Forvaltningen / utdanningsmyndighet</a:t>
            </a:r>
          </a:p>
        </p:txBody>
      </p:sp>
      <p:sp>
        <p:nvSpPr>
          <p:cNvPr id="17" name="TekstSylinder 16"/>
          <p:cNvSpPr txBox="1"/>
          <p:nvPr/>
        </p:nvSpPr>
        <p:spPr>
          <a:xfrm>
            <a:off x="6954882" y="1825753"/>
            <a:ext cx="1946801" cy="312714"/>
          </a:xfrm>
          <a:prstGeom prst="rect">
            <a:avLst/>
          </a:prstGeom>
          <a:noFill/>
        </p:spPr>
        <p:txBody>
          <a:bodyPr wrap="square" rtlCol="0">
            <a:spAutoFit/>
          </a:bodyPr>
          <a:lstStyle/>
          <a:p>
            <a:pPr defTabSz="727111" fontAlgn="base">
              <a:spcBef>
                <a:spcPct val="0"/>
              </a:spcBef>
              <a:spcAft>
                <a:spcPct val="0"/>
              </a:spcAft>
            </a:pPr>
            <a:r>
              <a:rPr lang="nb-NO" sz="1432" b="1" i="1">
                <a:solidFill>
                  <a:prstClr val="black"/>
                </a:solidFill>
                <a:latin typeface="Arial" charset="0"/>
              </a:rPr>
              <a:t>Rådgivende organer</a:t>
            </a:r>
          </a:p>
        </p:txBody>
      </p:sp>
      <p:sp>
        <p:nvSpPr>
          <p:cNvPr id="18" name="TekstSylinder 17"/>
          <p:cNvSpPr txBox="1"/>
          <p:nvPr/>
        </p:nvSpPr>
        <p:spPr>
          <a:xfrm>
            <a:off x="1395609" y="2906282"/>
            <a:ext cx="949764" cy="753476"/>
          </a:xfrm>
          <a:prstGeom prst="rect">
            <a:avLst/>
          </a:prstGeom>
          <a:noFill/>
        </p:spPr>
        <p:txBody>
          <a:bodyPr wrap="square" rtlCol="0">
            <a:spAutoFit/>
          </a:bodyPr>
          <a:lstStyle/>
          <a:p>
            <a:pPr defTabSz="727111" fontAlgn="base">
              <a:spcBef>
                <a:spcPct val="0"/>
              </a:spcBef>
              <a:spcAft>
                <a:spcPct val="0"/>
              </a:spcAft>
            </a:pPr>
            <a:r>
              <a:rPr lang="nb-NO" sz="1432" b="1">
                <a:solidFill>
                  <a:prstClr val="black"/>
                </a:solidFill>
                <a:latin typeface="Arial" charset="0"/>
              </a:rPr>
              <a:t>Sentrale myndig-heter </a:t>
            </a:r>
          </a:p>
        </p:txBody>
      </p:sp>
      <p:cxnSp>
        <p:nvCxnSpPr>
          <p:cNvPr id="21" name="Rett pilkobling 20"/>
          <p:cNvCxnSpPr/>
          <p:nvPr/>
        </p:nvCxnSpPr>
        <p:spPr>
          <a:xfrm flipH="1">
            <a:off x="6038742" y="2627377"/>
            <a:ext cx="2862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Rett pilkobling 21"/>
          <p:cNvCxnSpPr/>
          <p:nvPr/>
        </p:nvCxnSpPr>
        <p:spPr>
          <a:xfrm flipH="1">
            <a:off x="6038742" y="3486259"/>
            <a:ext cx="2862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Rett pilkobling 22"/>
          <p:cNvCxnSpPr/>
          <p:nvPr/>
        </p:nvCxnSpPr>
        <p:spPr>
          <a:xfrm flipH="1">
            <a:off x="5981483" y="4860470"/>
            <a:ext cx="2862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TekstSylinder 23"/>
          <p:cNvSpPr txBox="1"/>
          <p:nvPr/>
        </p:nvSpPr>
        <p:spPr>
          <a:xfrm>
            <a:off x="6382294" y="2471171"/>
            <a:ext cx="3320643" cy="459357"/>
          </a:xfrm>
          <a:prstGeom prst="rect">
            <a:avLst/>
          </a:prstGeom>
          <a:noFill/>
        </p:spPr>
        <p:txBody>
          <a:bodyPr wrap="square" rtlCol="0">
            <a:spAutoFit/>
          </a:bodyPr>
          <a:lstStyle/>
          <a:p>
            <a:pPr algn="ctr" defTabSz="727111" fontAlgn="base">
              <a:spcBef>
                <a:spcPct val="0"/>
              </a:spcBef>
              <a:spcAft>
                <a:spcPct val="0"/>
              </a:spcAft>
            </a:pPr>
            <a:br>
              <a:rPr lang="nb-NO" sz="795" i="1" dirty="0">
                <a:solidFill>
                  <a:prstClr val="black"/>
                </a:solidFill>
                <a:latin typeface="Arial" charset="0"/>
              </a:rPr>
            </a:br>
            <a:r>
              <a:rPr lang="nb-NO" sz="795" i="1" dirty="0">
                <a:solidFill>
                  <a:prstClr val="black"/>
                </a:solidFill>
                <a:latin typeface="Arial" charset="0"/>
              </a:rPr>
              <a:t>Hovedorganisasjonene </a:t>
            </a:r>
          </a:p>
          <a:p>
            <a:pPr algn="ctr" defTabSz="727111" fontAlgn="base">
              <a:spcBef>
                <a:spcPct val="0"/>
              </a:spcBef>
              <a:spcAft>
                <a:spcPct val="0"/>
              </a:spcAft>
            </a:pPr>
            <a:r>
              <a:rPr lang="nb-NO" sz="795" i="1" dirty="0">
                <a:solidFill>
                  <a:prstClr val="black"/>
                </a:solidFill>
                <a:latin typeface="Arial" charset="0"/>
              </a:rPr>
              <a:t>LO, NHO, Spekter, YS, Virke, KS, </a:t>
            </a:r>
            <a:r>
              <a:rPr lang="nb-NO" sz="795" i="1" dirty="0" err="1">
                <a:solidFill>
                  <a:prstClr val="black"/>
                </a:solidFill>
                <a:latin typeface="Arial" charset="0"/>
              </a:rPr>
              <a:t>Unio</a:t>
            </a:r>
            <a:r>
              <a:rPr lang="nb-NO" sz="795" i="1" dirty="0">
                <a:solidFill>
                  <a:prstClr val="black"/>
                </a:solidFill>
                <a:latin typeface="Arial" charset="0"/>
              </a:rPr>
              <a:t>, EO</a:t>
            </a:r>
            <a:r>
              <a:rPr lang="nb-NO" sz="795" b="1" i="1" dirty="0">
                <a:solidFill>
                  <a:prstClr val="black"/>
                </a:solidFill>
                <a:latin typeface="Arial" charset="0"/>
              </a:rPr>
              <a:t> </a:t>
            </a:r>
          </a:p>
        </p:txBody>
      </p:sp>
      <p:sp>
        <p:nvSpPr>
          <p:cNvPr id="25" name="TekstSylinder 24"/>
          <p:cNvSpPr txBox="1"/>
          <p:nvPr/>
        </p:nvSpPr>
        <p:spPr>
          <a:xfrm>
            <a:off x="6382294" y="3371742"/>
            <a:ext cx="3320643" cy="459357"/>
          </a:xfrm>
          <a:prstGeom prst="rect">
            <a:avLst/>
          </a:prstGeom>
          <a:noFill/>
        </p:spPr>
        <p:txBody>
          <a:bodyPr wrap="square" rtlCol="0">
            <a:spAutoFit/>
          </a:bodyPr>
          <a:lstStyle/>
          <a:p>
            <a:pPr algn="ctr" defTabSz="727111" fontAlgn="base">
              <a:spcBef>
                <a:spcPct val="0"/>
              </a:spcBef>
              <a:spcAft>
                <a:spcPct val="0"/>
              </a:spcAft>
            </a:pPr>
            <a:br>
              <a:rPr lang="nb-NO" sz="795" i="1">
                <a:solidFill>
                  <a:prstClr val="black"/>
                </a:solidFill>
                <a:latin typeface="Arial" charset="0"/>
              </a:rPr>
            </a:br>
            <a:r>
              <a:rPr lang="nb-NO" sz="795" i="1">
                <a:solidFill>
                  <a:prstClr val="black"/>
                </a:solidFill>
                <a:latin typeface="Arial" charset="0"/>
              </a:rPr>
              <a:t>Bransjeorganisasjonene </a:t>
            </a:r>
          </a:p>
          <a:p>
            <a:pPr algn="ctr" defTabSz="727111" fontAlgn="base">
              <a:spcBef>
                <a:spcPct val="0"/>
              </a:spcBef>
              <a:spcAft>
                <a:spcPct val="0"/>
              </a:spcAft>
            </a:pPr>
            <a:r>
              <a:rPr lang="nb-NO" sz="795" i="1">
                <a:solidFill>
                  <a:prstClr val="black"/>
                </a:solidFill>
                <a:latin typeface="Arial" charset="0"/>
              </a:rPr>
              <a:t>BNL, Norsk industri, Fellesforbundet, Utdanningsforbundet osv. </a:t>
            </a:r>
            <a:endParaRPr lang="nb-NO" sz="795" b="1" i="1">
              <a:solidFill>
                <a:prstClr val="black"/>
              </a:solidFill>
              <a:latin typeface="Arial" charset="0"/>
            </a:endParaRPr>
          </a:p>
        </p:txBody>
      </p:sp>
      <p:sp>
        <p:nvSpPr>
          <p:cNvPr id="9" name="Ellipse 8">
            <a:extLst>
              <a:ext uri="{FF2B5EF4-FFF2-40B4-BE49-F238E27FC236}">
                <a16:creationId xmlns:a16="http://schemas.microsoft.com/office/drawing/2014/main" id="{55A200E0-F36E-473C-9BA9-764A2CD66D85}"/>
              </a:ext>
            </a:extLst>
          </p:cNvPr>
          <p:cNvSpPr/>
          <p:nvPr/>
        </p:nvSpPr>
        <p:spPr>
          <a:xfrm>
            <a:off x="5444416" y="2138467"/>
            <a:ext cx="1296538" cy="1893960"/>
          </a:xfrm>
          <a:prstGeom prst="ellipse">
            <a:avLst/>
          </a:prstGeom>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Sekretariatet</a:t>
            </a:r>
          </a:p>
        </p:txBody>
      </p:sp>
    </p:spTree>
    <p:extLst>
      <p:ext uri="{BB962C8B-B14F-4D97-AF65-F5344CB8AC3E}">
        <p14:creationId xmlns:p14="http://schemas.microsoft.com/office/powerpoint/2010/main" val="304521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F88580-4205-4339-8694-A92D089F3835}"/>
              </a:ext>
            </a:extLst>
          </p:cNvPr>
          <p:cNvSpPr>
            <a:spLocks noGrp="1"/>
          </p:cNvSpPr>
          <p:nvPr>
            <p:ph type="title"/>
          </p:nvPr>
        </p:nvSpPr>
        <p:spPr>
          <a:xfrm>
            <a:off x="1088554" y="454577"/>
            <a:ext cx="10931996" cy="741600"/>
          </a:xfrm>
        </p:spPr>
        <p:txBody>
          <a:bodyPr>
            <a:normAutofit fontScale="90000"/>
          </a:bodyPr>
          <a:lstStyle/>
          <a:p>
            <a:r>
              <a:rPr lang="nb-NO" b="1" dirty="0">
                <a:latin typeface="Abadi Extra Light" panose="020B0204020104020204" pitchFamily="34" charset="0"/>
              </a:rPr>
              <a:t>Hvem er partene i arbeidslivet og hvor mange representere de?</a:t>
            </a:r>
          </a:p>
        </p:txBody>
      </p:sp>
      <p:sp>
        <p:nvSpPr>
          <p:cNvPr id="4" name="Ellipse 3">
            <a:extLst>
              <a:ext uri="{FF2B5EF4-FFF2-40B4-BE49-F238E27FC236}">
                <a16:creationId xmlns:a16="http://schemas.microsoft.com/office/drawing/2014/main" id="{845962C1-3371-40FF-AC09-7DFF63070AFE}"/>
              </a:ext>
            </a:extLst>
          </p:cNvPr>
          <p:cNvSpPr/>
          <p:nvPr/>
        </p:nvSpPr>
        <p:spPr>
          <a:xfrm>
            <a:off x="4215764" y="2467250"/>
            <a:ext cx="3558459" cy="1901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1" i="1" u="none" strike="noStrike" kern="1200" cap="none" spc="0" normalizeH="0" baseline="0" noProof="0" dirty="0">
                <a:ln>
                  <a:noFill/>
                </a:ln>
                <a:solidFill>
                  <a:srgbClr val="FF0000"/>
                </a:solidFill>
                <a:effectLst/>
                <a:uLnTx/>
                <a:uFillTx/>
                <a:latin typeface="Abadi Extra Light" panose="020B0204020104020204" pitchFamily="34" charset="0"/>
                <a:ea typeface="+mn-ea"/>
                <a:cs typeface="+mn-cs"/>
              </a:rPr>
              <a:t>Partene i SRY og faglige råd</a:t>
            </a:r>
          </a:p>
        </p:txBody>
      </p:sp>
      <p:sp>
        <p:nvSpPr>
          <p:cNvPr id="5" name="Rektangel: avrundede hjørner 4">
            <a:extLst>
              <a:ext uri="{FF2B5EF4-FFF2-40B4-BE49-F238E27FC236}">
                <a16:creationId xmlns:a16="http://schemas.microsoft.com/office/drawing/2014/main" id="{1D571B01-C5A9-42CC-87EF-CF8A109605E7}"/>
              </a:ext>
            </a:extLst>
          </p:cNvPr>
          <p:cNvSpPr/>
          <p:nvPr/>
        </p:nvSpPr>
        <p:spPr>
          <a:xfrm>
            <a:off x="8220274" y="2896028"/>
            <a:ext cx="3828854" cy="855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LO – </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Arbeidstakerorganisasjon. over 970.000 medlemmer.</a:t>
            </a:r>
          </a:p>
        </p:txBody>
      </p:sp>
      <p:sp>
        <p:nvSpPr>
          <p:cNvPr id="6" name="Rektangel: avrundede hjørner 5">
            <a:extLst>
              <a:ext uri="{FF2B5EF4-FFF2-40B4-BE49-F238E27FC236}">
                <a16:creationId xmlns:a16="http://schemas.microsoft.com/office/drawing/2014/main" id="{9000A94D-47E3-43C0-89F5-DCBA16146A7F}"/>
              </a:ext>
            </a:extLst>
          </p:cNvPr>
          <p:cNvSpPr/>
          <p:nvPr/>
        </p:nvSpPr>
        <p:spPr>
          <a:xfrm>
            <a:off x="171450" y="4200214"/>
            <a:ext cx="3424432" cy="790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 YS-</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Arbeidstakerorganisasjon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 229 000 medlemmer</a:t>
            </a:r>
            <a:endParaRPr kumimoji="0" lang="nb-NO" sz="16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endParaRPr>
          </a:p>
        </p:txBody>
      </p:sp>
      <p:sp>
        <p:nvSpPr>
          <p:cNvPr id="7" name="Rektangel: avrundede hjørner 6">
            <a:extLst>
              <a:ext uri="{FF2B5EF4-FFF2-40B4-BE49-F238E27FC236}">
                <a16:creationId xmlns:a16="http://schemas.microsoft.com/office/drawing/2014/main" id="{3D92CC9D-7ADE-44C6-9909-D724E8ED44C3}"/>
              </a:ext>
            </a:extLst>
          </p:cNvPr>
          <p:cNvSpPr/>
          <p:nvPr/>
        </p:nvSpPr>
        <p:spPr>
          <a:xfrm>
            <a:off x="190500" y="1397886"/>
            <a:ext cx="3818364" cy="923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NHO – </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Arbeidsgiverorgan</a:t>
            </a:r>
            <a:r>
              <a:rPr kumimoji="0" lang="nb-NO" sz="2000" b="0" i="0" u="none" strike="noStrike" kern="1200" cap="none" spc="0" normalizeH="0" baseline="0" noProof="0" err="1">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isasjon</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 29.000 medlemsbedrifter med over 580.000 årsverk.</a:t>
            </a:r>
          </a:p>
        </p:txBody>
      </p:sp>
      <p:sp>
        <p:nvSpPr>
          <p:cNvPr id="10" name="Rektangel: avrundede hjørner 9">
            <a:extLst>
              <a:ext uri="{FF2B5EF4-FFF2-40B4-BE49-F238E27FC236}">
                <a16:creationId xmlns:a16="http://schemas.microsoft.com/office/drawing/2014/main" id="{5D5E4053-E08F-4190-B404-AA5ACAF4BD19}"/>
              </a:ext>
            </a:extLst>
          </p:cNvPr>
          <p:cNvSpPr/>
          <p:nvPr/>
        </p:nvSpPr>
        <p:spPr>
          <a:xfrm>
            <a:off x="8488128" y="4179378"/>
            <a:ext cx="3532422" cy="994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Virke </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24 000 virksomheter med mer enn 300.000 ansatte.</a:t>
            </a:r>
          </a:p>
        </p:txBody>
      </p:sp>
      <p:sp>
        <p:nvSpPr>
          <p:cNvPr id="11" name="Rektangel: avrundede hjørner 10">
            <a:extLst>
              <a:ext uri="{FF2B5EF4-FFF2-40B4-BE49-F238E27FC236}">
                <a16:creationId xmlns:a16="http://schemas.microsoft.com/office/drawing/2014/main" id="{EB4FF894-3982-4284-9CA3-2EBD3B2ADD32}"/>
              </a:ext>
            </a:extLst>
          </p:cNvPr>
          <p:cNvSpPr/>
          <p:nvPr/>
        </p:nvSpPr>
        <p:spPr>
          <a:xfrm>
            <a:off x="7753549" y="1362163"/>
            <a:ext cx="4276529" cy="996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KS - </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arbeidsgiverforeninger for private og offentlige eide virksomheter har over 220.000 ansatte.</a:t>
            </a:r>
          </a:p>
        </p:txBody>
      </p:sp>
      <p:sp>
        <p:nvSpPr>
          <p:cNvPr id="12" name="Rektangel: avrundede hjørner 11">
            <a:extLst>
              <a:ext uri="{FF2B5EF4-FFF2-40B4-BE49-F238E27FC236}">
                <a16:creationId xmlns:a16="http://schemas.microsoft.com/office/drawing/2014/main" id="{D3FF97E7-E9D3-423B-B427-CCD00AE7D162}"/>
              </a:ext>
            </a:extLst>
          </p:cNvPr>
          <p:cNvSpPr/>
          <p:nvPr/>
        </p:nvSpPr>
        <p:spPr>
          <a:xfrm>
            <a:off x="142872" y="2867502"/>
            <a:ext cx="364807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KS - </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arbeidsgiverorganisasjon for 400.000 kommunalt ansatte</a:t>
            </a:r>
            <a:endParaRPr kumimoji="0" lang="nb-NO" sz="16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endParaRPr>
          </a:p>
        </p:txBody>
      </p:sp>
      <p:sp>
        <p:nvSpPr>
          <p:cNvPr id="13" name="Rektangel: avrundede hjørner 12">
            <a:extLst>
              <a:ext uri="{FF2B5EF4-FFF2-40B4-BE49-F238E27FC236}">
                <a16:creationId xmlns:a16="http://schemas.microsoft.com/office/drawing/2014/main" id="{DC7EA683-AADA-4596-A7AA-2C467FBEA4A6}"/>
              </a:ext>
            </a:extLst>
          </p:cNvPr>
          <p:cNvSpPr/>
          <p:nvPr/>
        </p:nvSpPr>
        <p:spPr>
          <a:xfrm>
            <a:off x="7132867" y="5602382"/>
            <a:ext cx="3505005" cy="790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Utdanningsforbundet - </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180.000 medlemmer.</a:t>
            </a:r>
            <a:endParaRPr kumimoji="0" lang="nb-NO" sz="16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endParaRPr>
          </a:p>
        </p:txBody>
      </p:sp>
      <p:sp>
        <p:nvSpPr>
          <p:cNvPr id="14" name="Rektangel: avrundede hjørner 13">
            <a:extLst>
              <a:ext uri="{FF2B5EF4-FFF2-40B4-BE49-F238E27FC236}">
                <a16:creationId xmlns:a16="http://schemas.microsoft.com/office/drawing/2014/main" id="{C4E1FBCF-F8D2-40D2-AA56-66CDD992543E}"/>
              </a:ext>
            </a:extLst>
          </p:cNvPr>
          <p:cNvSpPr/>
          <p:nvPr/>
        </p:nvSpPr>
        <p:spPr>
          <a:xfrm>
            <a:off x="1391812" y="5602381"/>
            <a:ext cx="3818365" cy="790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Tx/>
              <a:buNone/>
              <a:tabLst/>
              <a:defRPr/>
            </a:pPr>
            <a:r>
              <a:rPr kumimoji="0" lang="nb-NO" sz="2000" b="1"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Elevorganisasjonen </a:t>
            </a:r>
            <a:r>
              <a:rPr kumimoji="0" lang="nb-NO" sz="2000" b="0" i="0" u="none" strike="noStrike" kern="1200" cap="none" spc="0" normalizeH="0" baseline="0" noProof="0">
                <a:ln>
                  <a:noFill/>
                </a:ln>
                <a:solidFill>
                  <a:srgbClr val="000000">
                    <a:lumMod val="85000"/>
                    <a:lumOff val="15000"/>
                  </a:srgbClr>
                </a:solidFill>
                <a:effectLst/>
                <a:uLnTx/>
                <a:uFillTx/>
                <a:latin typeface="Abadi Extra Light" panose="020B0204020104020204" pitchFamily="34" charset="0"/>
                <a:ea typeface="Roboto" panose="02000000000000000000" pitchFamily="2" charset="0"/>
                <a:cs typeface="+mn-cs"/>
              </a:rPr>
              <a:t>- Består av rundt 175.000 elever og lærlinger.</a:t>
            </a:r>
          </a:p>
        </p:txBody>
      </p:sp>
      <p:cxnSp>
        <p:nvCxnSpPr>
          <p:cNvPr id="21" name="Kobling: vinkel 20">
            <a:extLst>
              <a:ext uri="{FF2B5EF4-FFF2-40B4-BE49-F238E27FC236}">
                <a16:creationId xmlns:a16="http://schemas.microsoft.com/office/drawing/2014/main" id="{C32B2DC3-D886-42C2-9895-0B2A7D681E78}"/>
              </a:ext>
            </a:extLst>
          </p:cNvPr>
          <p:cNvCxnSpPr>
            <a:cxnSpLocks/>
          </p:cNvCxnSpPr>
          <p:nvPr/>
        </p:nvCxnSpPr>
        <p:spPr>
          <a:xfrm>
            <a:off x="3404486" y="2219044"/>
            <a:ext cx="1013293" cy="5136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Kobling: vinkel 30">
            <a:extLst>
              <a:ext uri="{FF2B5EF4-FFF2-40B4-BE49-F238E27FC236}">
                <a16:creationId xmlns:a16="http://schemas.microsoft.com/office/drawing/2014/main" id="{46454904-2E3E-4077-AA8D-786C50A86626}"/>
              </a:ext>
            </a:extLst>
          </p:cNvPr>
          <p:cNvCxnSpPr>
            <a:cxnSpLocks/>
          </p:cNvCxnSpPr>
          <p:nvPr/>
        </p:nvCxnSpPr>
        <p:spPr>
          <a:xfrm flipV="1">
            <a:off x="3586172" y="4369119"/>
            <a:ext cx="1151624" cy="4942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Kobling: vinkel 34">
            <a:extLst>
              <a:ext uri="{FF2B5EF4-FFF2-40B4-BE49-F238E27FC236}">
                <a16:creationId xmlns:a16="http://schemas.microsoft.com/office/drawing/2014/main" id="{C72C9F89-86D2-4E90-8FF2-8CA507FF7115}"/>
              </a:ext>
            </a:extLst>
          </p:cNvPr>
          <p:cNvCxnSpPr>
            <a:cxnSpLocks/>
          </p:cNvCxnSpPr>
          <p:nvPr/>
        </p:nvCxnSpPr>
        <p:spPr>
          <a:xfrm rot="10800000">
            <a:off x="7537890" y="4435553"/>
            <a:ext cx="991754" cy="580017"/>
          </a:xfrm>
          <a:prstGeom prst="bentConnector3">
            <a:avLst>
              <a:gd name="adj1" fmla="val 999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Rett pilkobling 45">
            <a:extLst>
              <a:ext uri="{FF2B5EF4-FFF2-40B4-BE49-F238E27FC236}">
                <a16:creationId xmlns:a16="http://schemas.microsoft.com/office/drawing/2014/main" id="{0AF85CFE-CDED-4F24-B16B-1BC8E17D976A}"/>
              </a:ext>
            </a:extLst>
          </p:cNvPr>
          <p:cNvCxnSpPr>
            <a:cxnSpLocks/>
          </p:cNvCxnSpPr>
          <p:nvPr/>
        </p:nvCxnSpPr>
        <p:spPr>
          <a:xfrm flipV="1">
            <a:off x="5029200" y="4725561"/>
            <a:ext cx="0" cy="876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Rett pilkobling 47">
            <a:extLst>
              <a:ext uri="{FF2B5EF4-FFF2-40B4-BE49-F238E27FC236}">
                <a16:creationId xmlns:a16="http://schemas.microsoft.com/office/drawing/2014/main" id="{DAA42118-74C7-4F8B-86FF-09E28CC2188B}"/>
              </a:ext>
            </a:extLst>
          </p:cNvPr>
          <p:cNvCxnSpPr>
            <a:cxnSpLocks/>
          </p:cNvCxnSpPr>
          <p:nvPr/>
        </p:nvCxnSpPr>
        <p:spPr>
          <a:xfrm flipV="1">
            <a:off x="7334250" y="4725561"/>
            <a:ext cx="0" cy="876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Rett pilkobling 55">
            <a:extLst>
              <a:ext uri="{FF2B5EF4-FFF2-40B4-BE49-F238E27FC236}">
                <a16:creationId xmlns:a16="http://schemas.microsoft.com/office/drawing/2014/main" id="{4530E5E9-0CA3-43E1-8349-63AE3EE9826B}"/>
              </a:ext>
            </a:extLst>
          </p:cNvPr>
          <p:cNvCxnSpPr>
            <a:cxnSpLocks/>
          </p:cNvCxnSpPr>
          <p:nvPr/>
        </p:nvCxnSpPr>
        <p:spPr>
          <a:xfrm>
            <a:off x="3784487" y="3286602"/>
            <a:ext cx="3710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Rett pilkobling 57">
            <a:extLst>
              <a:ext uri="{FF2B5EF4-FFF2-40B4-BE49-F238E27FC236}">
                <a16:creationId xmlns:a16="http://schemas.microsoft.com/office/drawing/2014/main" id="{3E491434-672C-4902-919F-90D88E4C29F7}"/>
              </a:ext>
            </a:extLst>
          </p:cNvPr>
          <p:cNvCxnSpPr>
            <a:cxnSpLocks/>
          </p:cNvCxnSpPr>
          <p:nvPr/>
        </p:nvCxnSpPr>
        <p:spPr>
          <a:xfrm flipH="1">
            <a:off x="7868410" y="3341945"/>
            <a:ext cx="4236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Kobling: vinkel 60">
            <a:extLst>
              <a:ext uri="{FF2B5EF4-FFF2-40B4-BE49-F238E27FC236}">
                <a16:creationId xmlns:a16="http://schemas.microsoft.com/office/drawing/2014/main" id="{4C284826-1DAE-4C78-800A-0B915CF025A9}"/>
              </a:ext>
            </a:extLst>
          </p:cNvPr>
          <p:cNvCxnSpPr>
            <a:cxnSpLocks/>
          </p:cNvCxnSpPr>
          <p:nvPr/>
        </p:nvCxnSpPr>
        <p:spPr>
          <a:xfrm rot="5400000">
            <a:off x="7502768" y="2419188"/>
            <a:ext cx="632770" cy="299041"/>
          </a:xfrm>
          <a:prstGeom prst="bentConnector3">
            <a:avLst>
              <a:gd name="adj1" fmla="val 98168"/>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1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tel 1">
            <a:extLst>
              <a:ext uri="{FF2B5EF4-FFF2-40B4-BE49-F238E27FC236}">
                <a16:creationId xmlns:a16="http://schemas.microsoft.com/office/drawing/2014/main" id="{BBABBCB7-0348-41A7-9208-DE02E2A21C85}"/>
              </a:ext>
            </a:extLst>
          </p:cNvPr>
          <p:cNvSpPr>
            <a:spLocks noGrp="1"/>
          </p:cNvSpPr>
          <p:nvPr>
            <p:ph type="title"/>
          </p:nvPr>
        </p:nvSpPr>
        <p:spPr>
          <a:xfrm>
            <a:off x="3005798" y="491255"/>
            <a:ext cx="6995452" cy="1061320"/>
          </a:xfrm>
        </p:spPr>
        <p:txBody>
          <a:bodyPr>
            <a:noAutofit/>
          </a:bodyPr>
          <a:lstStyle/>
          <a:p>
            <a:pPr algn="ctr">
              <a:defRPr/>
            </a:pPr>
            <a:r>
              <a:rPr lang="nb-NO" altLang="nb-NO" sz="3200" b="1" dirty="0">
                <a:latin typeface="+mn-lt"/>
              </a:rPr>
              <a:t>Forankring av samarbeidet - internasjonale forpliktelser</a:t>
            </a:r>
          </a:p>
        </p:txBody>
      </p:sp>
      <p:sp>
        <p:nvSpPr>
          <p:cNvPr id="54275" name="Plassholder for innhold 2">
            <a:extLst>
              <a:ext uri="{FF2B5EF4-FFF2-40B4-BE49-F238E27FC236}">
                <a16:creationId xmlns:a16="http://schemas.microsoft.com/office/drawing/2014/main" id="{E6E2C638-8BAB-47ED-8FEC-686A39ECDF49}"/>
              </a:ext>
            </a:extLst>
          </p:cNvPr>
          <p:cNvSpPr>
            <a:spLocks noGrp="1"/>
          </p:cNvSpPr>
          <p:nvPr>
            <p:ph idx="1"/>
          </p:nvPr>
        </p:nvSpPr>
        <p:spPr/>
        <p:txBody>
          <a:bodyPr/>
          <a:lstStyle/>
          <a:p>
            <a:pPr indent="0">
              <a:buNone/>
              <a:defRPr/>
            </a:pPr>
            <a:br>
              <a:rPr lang="nb-NO" altLang="nb-NO" sz="1908" dirty="0"/>
            </a:br>
            <a:endParaRPr lang="nb-NO" altLang="nb-NO" sz="1908" dirty="0"/>
          </a:p>
          <a:p>
            <a:pPr lvl="1">
              <a:defRPr/>
            </a:pPr>
            <a:r>
              <a:rPr lang="nb-NO" altLang="nb-NO" b="1" dirty="0">
                <a:cs typeface="Arial" panose="020B0604020202020204" pitchFamily="34" charset="0"/>
              </a:rPr>
              <a:t>ILO-konvensjon nr. 142 av 23.06 , artikkel 5:</a:t>
            </a:r>
            <a:br>
              <a:rPr lang="nb-NO" altLang="nb-NO" sz="1750" dirty="0">
                <a:cs typeface="Arial" panose="020B0604020202020204" pitchFamily="34" charset="0"/>
              </a:rPr>
            </a:br>
            <a:br>
              <a:rPr lang="nb-NO" altLang="nb-NO" sz="1750" dirty="0">
                <a:cs typeface="Arial" panose="020B0604020202020204" pitchFamily="34" charset="0"/>
              </a:rPr>
            </a:br>
            <a:r>
              <a:rPr lang="nb-NO" altLang="nb-NO" dirty="0">
                <a:cs typeface="Arial" panose="020B0604020202020204" pitchFamily="34" charset="0"/>
              </a:rPr>
              <a:t>«Politikk, retningslinjer og tiltak for yrkesrettleiing og yrkesopplæring skal utformes og gjennomføres i samarbeid med arbeidstakernes og arbeidsgivernes organisasjoner, og med andre interesserte organisasjoner når det høver og er i samsvar med nasjonal lov og praksis.» </a:t>
            </a:r>
          </a:p>
          <a:p>
            <a:pPr>
              <a:defRPr/>
            </a:pPr>
            <a:endParaRPr lang="nb-NO" altLang="nb-NO" sz="1908" dirty="0"/>
          </a:p>
        </p:txBody>
      </p:sp>
      <p:pic>
        <p:nvPicPr>
          <p:cNvPr id="75780" name="Bilde 1">
            <a:extLst>
              <a:ext uri="{FF2B5EF4-FFF2-40B4-BE49-F238E27FC236}">
                <a16:creationId xmlns:a16="http://schemas.microsoft.com/office/drawing/2014/main" id="{AE3EB2B5-0913-4780-B289-2EBB58D8B2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8889" y="5417580"/>
            <a:ext cx="2007116" cy="8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E8445-83C6-4F97-A97A-8056A997DE24}"/>
              </a:ext>
            </a:extLst>
          </p:cNvPr>
          <p:cNvSpPr>
            <a:spLocks noGrp="1"/>
          </p:cNvSpPr>
          <p:nvPr>
            <p:ph type="title"/>
          </p:nvPr>
        </p:nvSpPr>
        <p:spPr/>
        <p:txBody>
          <a:bodyPr>
            <a:normAutofit/>
          </a:bodyPr>
          <a:lstStyle/>
          <a:p>
            <a:pPr algn="ctr"/>
            <a:r>
              <a:rPr lang="nb-NO" sz="2800" dirty="0">
                <a:latin typeface="Roboto" panose="02000000000000000000" pitchFamily="2" charset="0"/>
                <a:ea typeface="Roboto" panose="02000000000000000000" pitchFamily="2" charset="0"/>
              </a:rPr>
              <a:t>Kort om trepartssamarbeidet i fag- og yrkesopplæringen</a:t>
            </a:r>
          </a:p>
        </p:txBody>
      </p:sp>
      <p:sp>
        <p:nvSpPr>
          <p:cNvPr id="3" name="Plassholder for innhold 2">
            <a:extLst>
              <a:ext uri="{FF2B5EF4-FFF2-40B4-BE49-F238E27FC236}">
                <a16:creationId xmlns:a16="http://schemas.microsoft.com/office/drawing/2014/main" id="{EE8EA062-1F35-4B63-BCC1-36E09408F2DC}"/>
              </a:ext>
            </a:extLst>
          </p:cNvPr>
          <p:cNvSpPr>
            <a:spLocks noGrp="1"/>
          </p:cNvSpPr>
          <p:nvPr>
            <p:ph idx="1"/>
          </p:nvPr>
        </p:nvSpPr>
        <p:spPr>
          <a:xfrm>
            <a:off x="826010" y="1477170"/>
            <a:ext cx="10673330" cy="4777028"/>
          </a:xfrm>
        </p:spPr>
        <p:txBody>
          <a:bodyPr>
            <a:noAutofit/>
          </a:bodyPr>
          <a:lstStyle/>
          <a:p>
            <a:pPr marL="310873" indent="-310873">
              <a:buFont typeface="Wingdings" panose="05000000000000000000" pitchFamily="2" charset="2"/>
              <a:buChar char="ü"/>
            </a:pPr>
            <a:r>
              <a:rPr lang="nb-NO" sz="2000" dirty="0"/>
              <a:t>Trepartssamarbeidet er bærebjelken i Norsk fag- og yrkesopplæring</a:t>
            </a:r>
          </a:p>
          <a:p>
            <a:pPr marL="310873" indent="-310873">
              <a:buFont typeface="Wingdings" panose="05000000000000000000" pitchFamily="2" charset="2"/>
              <a:buChar char="ü"/>
            </a:pPr>
            <a:endParaRPr lang="nb-NO" sz="2000" dirty="0"/>
          </a:p>
          <a:p>
            <a:pPr marL="310873" indent="-310873">
              <a:buFont typeface="Wingdings" panose="05000000000000000000" pitchFamily="2" charset="2"/>
              <a:buChar char="ü"/>
            </a:pPr>
            <a:r>
              <a:rPr lang="nb-NO" sz="2000" dirty="0"/>
              <a:t>Samarbeidet er organisert gjennom 10 faglige råd og SRY som er et overordnet rådgivende organ</a:t>
            </a:r>
          </a:p>
          <a:p>
            <a:pPr marL="310873" indent="-310873">
              <a:buFont typeface="Wingdings" panose="05000000000000000000" pitchFamily="2" charset="2"/>
              <a:buChar char="ü"/>
            </a:pPr>
            <a:endParaRPr lang="nb-NO" sz="2000" dirty="0"/>
          </a:p>
          <a:p>
            <a:pPr marL="310873" indent="-310873">
              <a:buFont typeface="Wingdings" panose="05000000000000000000" pitchFamily="2" charset="2"/>
              <a:buChar char="ü"/>
            </a:pPr>
            <a:r>
              <a:rPr lang="nb-NO" sz="2000" dirty="0"/>
              <a:t>De faglige rådene er satt sammen med like mange representanter fra arbeidsgiverorganisasjonene, arbeidstagerorganisasjonene og representanter fra pedagogisk personell, utdanningsmyndighetene og Elevorganisasjonen.</a:t>
            </a:r>
          </a:p>
          <a:p>
            <a:pPr marL="310873" indent="-310873">
              <a:buFont typeface="Wingdings" panose="05000000000000000000" pitchFamily="2" charset="2"/>
              <a:buChar char="ü"/>
            </a:pPr>
            <a:endParaRPr lang="nb-NO" sz="2000" dirty="0"/>
          </a:p>
          <a:p>
            <a:pPr marL="310873" indent="-310873">
              <a:buFont typeface="Wingdings" panose="05000000000000000000" pitchFamily="2" charset="2"/>
              <a:buChar char="ü"/>
            </a:pPr>
            <a:r>
              <a:rPr lang="nb-NO" sz="2000" dirty="0"/>
              <a:t>SRY og de faglig er rådene er rådgivende organ for utdanningsmyndighetene </a:t>
            </a:r>
          </a:p>
          <a:p>
            <a:pPr marL="310873" indent="-310873">
              <a:buFont typeface="Wingdings" panose="05000000000000000000" pitchFamily="2" charset="2"/>
              <a:buChar char="ü"/>
            </a:pPr>
            <a:endParaRPr lang="nb-NO" sz="2000" dirty="0"/>
          </a:p>
          <a:p>
            <a:pPr marL="310873" indent="-310873">
              <a:buFont typeface="Wingdings" panose="05000000000000000000" pitchFamily="2" charset="2"/>
              <a:buChar char="ü"/>
            </a:pPr>
            <a:r>
              <a:rPr lang="nb-NO" sz="2000" dirty="0"/>
              <a:t>Utdanningsdirektoratet er sekretariat. Hvert faglig råd har egen fagansvarlig fra Utdanningsdirektoratet.</a:t>
            </a:r>
          </a:p>
        </p:txBody>
      </p:sp>
    </p:spTree>
    <p:extLst>
      <p:ext uri="{BB962C8B-B14F-4D97-AF65-F5344CB8AC3E}">
        <p14:creationId xmlns:p14="http://schemas.microsoft.com/office/powerpoint/2010/main" val="2638991934"/>
      </p:ext>
    </p:extLst>
  </p:cSld>
  <p:clrMapOvr>
    <a:masterClrMapping/>
  </p:clrMapOvr>
</p:sld>
</file>

<file path=ppt/theme/theme1.xml><?xml version="1.0" encoding="utf-8"?>
<a:theme xmlns:a="http://schemas.openxmlformats.org/drawingml/2006/main" name="UDIR">
  <a:themeElements>
    <a:clrScheme name="Udir 1">
      <a:dk1>
        <a:srgbClr val="000000"/>
      </a:dk1>
      <a:lt1>
        <a:srgbClr val="FFFFFF"/>
      </a:lt1>
      <a:dk2>
        <a:srgbClr val="282828"/>
      </a:dk2>
      <a:lt2>
        <a:srgbClr val="E7E6E6"/>
      </a:lt2>
      <a:accent1>
        <a:srgbClr val="7DBF9D"/>
      </a:accent1>
      <a:accent2>
        <a:srgbClr val="325065"/>
      </a:accent2>
      <a:accent3>
        <a:srgbClr val="CC7C66"/>
      </a:accent3>
      <a:accent4>
        <a:srgbClr val="61809F"/>
      </a:accent4>
      <a:accent5>
        <a:srgbClr val="D1B189"/>
      </a:accent5>
      <a:accent6>
        <a:srgbClr val="9DA3CD"/>
      </a:accent6>
      <a:hlink>
        <a:srgbClr val="0563C1"/>
      </a:hlink>
      <a:folHlink>
        <a:srgbClr val="954F72"/>
      </a:folHlink>
    </a:clrScheme>
    <a:fontScheme name="Egendefinert 28">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ir-Presentasjonsmal-v8 (002).pptx" id="{E1421940-17BB-4D7B-827D-8D6B73290216}" vid="{F50B6948-122C-47D1-99AF-E8863BC105E9}"/>
    </a:ext>
  </a:extLst>
</a:theme>
</file>

<file path=ppt/theme/theme2.xml><?xml version="1.0" encoding="utf-8"?>
<a:theme xmlns:a="http://schemas.openxmlformats.org/drawingml/2006/main" name="Udir_norsk">
  <a:themeElements>
    <a:clrScheme name="Utdanningsdir">
      <a:dk1>
        <a:sysClr val="windowText" lastClr="000000"/>
      </a:dk1>
      <a:lt1>
        <a:sysClr val="window" lastClr="FFFFFF"/>
      </a:lt1>
      <a:dk2>
        <a:srgbClr val="EAB90C"/>
      </a:dk2>
      <a:lt2>
        <a:srgbClr val="93B633"/>
      </a:lt2>
      <a:accent1>
        <a:srgbClr val="F37321"/>
      </a:accent1>
      <a:accent2>
        <a:srgbClr val="8B8678"/>
      </a:accent2>
      <a:accent3>
        <a:srgbClr val="084686"/>
      </a:accent3>
      <a:accent4>
        <a:srgbClr val="00A1DE"/>
      </a:accent4>
      <a:accent5>
        <a:srgbClr val="8B478D"/>
      </a:accent5>
      <a:accent6>
        <a:srgbClr val="AF003B"/>
      </a:accent6>
      <a:hlink>
        <a:srgbClr val="0000FF"/>
      </a:hlink>
      <a:folHlink>
        <a:srgbClr val="800080"/>
      </a:folHlink>
    </a:clrScheme>
    <a:fontScheme name="Egendefinert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dir.ppt_mal_norsk.pptx" id="{7DB19F51-57D9-48CE-B457-35F48A5D167D}" vid="{40FAC556-19DB-49EC-A4F5-23992DF6D6B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80A209F84DBDE499C19CE8D3AB357EB" ma:contentTypeVersion="8" ma:contentTypeDescription="Opprett et nytt dokument." ma:contentTypeScope="" ma:versionID="12aee43d2dd0bef23354a8805ef78e0d">
  <xsd:schema xmlns:xsd="http://www.w3.org/2001/XMLSchema" xmlns:xs="http://www.w3.org/2001/XMLSchema" xmlns:p="http://schemas.microsoft.com/office/2006/metadata/properties" xmlns:ns2="4be2af8f-577f-474f-9de9-8ed52ae9a17a" xmlns:ns3="cbff84d1-6e5e-44d4-9390-c86887bfe669" targetNamespace="http://schemas.microsoft.com/office/2006/metadata/properties" ma:root="true" ma:fieldsID="9e21bba394ec1913b313380851e78674" ns2:_="" ns3:_="">
    <xsd:import namespace="4be2af8f-577f-474f-9de9-8ed52ae9a17a"/>
    <xsd:import namespace="cbff84d1-6e5e-44d4-9390-c86887bfe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af8f-577f-474f-9de9-8ed52ae9a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ff84d1-6e5e-44d4-9390-c86887bfe66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F99A8-968B-4F58-AF6C-04C2F77F6E67}">
  <ds:schemaRefs>
    <ds:schemaRef ds:uri="4be2af8f-577f-474f-9de9-8ed52ae9a17a"/>
    <ds:schemaRef ds:uri="cbff84d1-6e5e-44d4-9390-c86887bfe6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88957D-4611-4C17-BCE5-EE6F9810768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ff84d1-6e5e-44d4-9390-c86887bfe669"/>
    <ds:schemaRef ds:uri="4be2af8f-577f-474f-9de9-8ed52ae9a17a"/>
    <ds:schemaRef ds:uri="http://www.w3.org/XML/1998/namespace"/>
    <ds:schemaRef ds:uri="http://purl.org/dc/dcmitype/"/>
  </ds:schemaRefs>
</ds:datastoreItem>
</file>

<file path=customXml/itemProps3.xml><?xml version="1.0" encoding="utf-8"?>
<ds:datastoreItem xmlns:ds="http://schemas.openxmlformats.org/officeDocument/2006/customXml" ds:itemID="{815CAF2E-7B89-4B31-ADD6-9C19925C2A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Udir-Presentasjonsmal</Template>
  <TotalTime>313</TotalTime>
  <Words>810</Words>
  <Application>Microsoft Office PowerPoint</Application>
  <PresentationFormat>Widescreen</PresentationFormat>
  <Paragraphs>78</Paragraphs>
  <Slides>7</Slides>
  <Notes>4</Notes>
  <HiddenSlides>0</HiddenSlides>
  <MMClips>0</MMClips>
  <ScaleCrop>false</ScaleCrop>
  <HeadingPairs>
    <vt:vector size="6" baseType="variant">
      <vt:variant>
        <vt:lpstr>Brukte skrifter</vt:lpstr>
      </vt:variant>
      <vt:variant>
        <vt:i4>10</vt:i4>
      </vt:variant>
      <vt:variant>
        <vt:lpstr>Tema</vt:lpstr>
      </vt:variant>
      <vt:variant>
        <vt:i4>2</vt:i4>
      </vt:variant>
      <vt:variant>
        <vt:lpstr>Lysbildetitler</vt:lpstr>
      </vt:variant>
      <vt:variant>
        <vt:i4>7</vt:i4>
      </vt:variant>
    </vt:vector>
  </HeadingPairs>
  <TitlesOfParts>
    <vt:vector size="19" baseType="lpstr">
      <vt:lpstr>Helvetica Neue</vt:lpstr>
      <vt:lpstr>Franklin Gothic Book</vt:lpstr>
      <vt:lpstr>arial</vt:lpstr>
      <vt:lpstr>arial</vt:lpstr>
      <vt:lpstr>Wingdings</vt:lpstr>
      <vt:lpstr>ICOKJ F+ Century Old Style</vt:lpstr>
      <vt:lpstr>Roboto</vt:lpstr>
      <vt:lpstr>Franklin Gothic Medium</vt:lpstr>
      <vt:lpstr>Calibri</vt:lpstr>
      <vt:lpstr>Abadi Extra Light</vt:lpstr>
      <vt:lpstr>UDIR</vt:lpstr>
      <vt:lpstr>Udir_norsk</vt:lpstr>
      <vt:lpstr>  De faglige rådenes og partenes rolle som  rådgivende organ   </vt:lpstr>
      <vt:lpstr>Partssamarbeidet – hva er egentlig det?  </vt:lpstr>
      <vt:lpstr>Forankring av samarbeidet –  Nasjonal lovgiving</vt:lpstr>
      <vt:lpstr>Samarbeid med partene i arbeidslivet</vt:lpstr>
      <vt:lpstr>Hvem er partene i arbeidslivet og hvor mange representere de?</vt:lpstr>
      <vt:lpstr>Forankring av samarbeidet - internasjonale forpliktelser</vt:lpstr>
      <vt:lpstr>Kort om trepartssamarbeidet i fag- og yrkesopplæringen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Monika Thollefsen</dc:creator>
  <cp:lastModifiedBy>Ine Kjølstad Sander</cp:lastModifiedBy>
  <cp:revision>24</cp:revision>
  <dcterms:created xsi:type="dcterms:W3CDTF">2021-06-11T06:44:44Z</dcterms:created>
  <dcterms:modified xsi:type="dcterms:W3CDTF">2021-11-10T10:39:03Z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0x010100280A209F84DBDE499C19CE8D3AB357EB</vt:lpwstr>
  </property>
</Properties>
</file>